
<file path=[Content_Types].xml><?xml version="1.0" encoding="utf-8"?>
<Types xmlns="http://schemas.openxmlformats.org/package/2006/content-types">
  <Default Extension="jpeg" ContentType="image/jpeg"/>
  <Default Extension="png" ContentType="image/png"/>
  <Default Extension="tiff" ContentType="image/tif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80" r:id="rId6"/>
    <p:sldId id="281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2" r:id="rId15"/>
    <p:sldId id="580" r:id="rId16"/>
    <p:sldId id="258" r:id="rId17"/>
    <p:sldId id="577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582" r:id="rId27"/>
    <p:sldId id="267" r:id="rId28"/>
    <p:sldId id="268" r:id="rId29"/>
    <p:sldId id="269" r:id="rId30"/>
    <p:sldId id="270" r:id="rId31"/>
    <p:sldId id="271" r:id="rId32"/>
    <p:sldId id="272" r:id="rId33"/>
    <p:sldId id="286" r:id="rId34"/>
    <p:sldId id="283" r:id="rId35"/>
    <p:sldId id="284" r:id="rId36"/>
    <p:sldId id="285" r:id="rId37"/>
    <p:sldId id="287" r:id="rId38"/>
  </p:sldIdLst>
  <p:sldSz cx="9144000" cy="5143500" type="screen16x9"/>
  <p:notesSz cx="6858000" cy="9144000"/>
  <p:embeddedFontLst>
    <p:embeddedFont>
      <p:font typeface="Alegreya"/>
      <p:regular r:id="rId42"/>
    </p:embeddedFont>
    <p:embeddedFont>
      <p:font typeface="Assistant"/>
      <p:regular r:id="rId43"/>
    </p:embeddedFont>
    <p:embeddedFont>
      <p:font typeface="Bebas Neue" panose="020B0606020202050201"/>
      <p:regular r:id="rId44"/>
    </p:embeddedFont>
    <p:embeddedFont>
      <p:font typeface="Open Sans" panose="020B0606030504020204"/>
      <p:regular r:id="rId45"/>
    </p:embeddedFont>
    <p:embeddedFont>
      <p:font typeface="Calibri" panose="020F0502020204030204"/>
      <p:regular r:id="rId46"/>
    </p:embeddedFont>
    <p:embeddedFont>
      <p:font typeface="Montserrat" panose="0000050000000000000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7"/>
    <p:restoredTop sz="90548"/>
  </p:normalViewPr>
  <p:slideViewPr>
    <p:cSldViewPr snapToGrid="0">
      <p:cViewPr varScale="1">
        <p:scale>
          <a:sx n="144" d="100"/>
          <a:sy n="144" d="100"/>
        </p:scale>
        <p:origin x="5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0" Type="http://schemas.openxmlformats.org/officeDocument/2006/relationships/font" Target="fonts/font9.fntdata"/><Relationship Id="rId5" Type="http://schemas.openxmlformats.org/officeDocument/2006/relationships/slide" Target="slides/slide2.xml"/><Relationship Id="rId49" Type="http://schemas.openxmlformats.org/officeDocument/2006/relationships/font" Target="fonts/font8.fntdata"/><Relationship Id="rId48" Type="http://schemas.openxmlformats.org/officeDocument/2006/relationships/font" Target="fonts/font7.fntdata"/><Relationship Id="rId47" Type="http://schemas.openxmlformats.org/officeDocument/2006/relationships/font" Target="fonts/font6.fntdata"/><Relationship Id="rId46" Type="http://schemas.openxmlformats.org/officeDocument/2006/relationships/font" Target="fonts/font5.fntdata"/><Relationship Id="rId45" Type="http://schemas.openxmlformats.org/officeDocument/2006/relationships/font" Target="fonts/font4.fntdata"/><Relationship Id="rId44" Type="http://schemas.openxmlformats.org/officeDocument/2006/relationships/font" Target="fonts/font3.fntdata"/><Relationship Id="rId43" Type="http://schemas.openxmlformats.org/officeDocument/2006/relationships/font" Target="fonts/font2.fntdata"/><Relationship Id="rId42" Type="http://schemas.openxmlformats.org/officeDocument/2006/relationships/font" Target="fonts/font1.fntdata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d362d286f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d362d286f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44b52010c2_0_2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44b52010c2_0_2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44b52010c2_0_2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44b52010c2_0_2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47badd9c1c_0_2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147badd9c1c_0_2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Modify hidden blanks from extra vocab by some tourist activities in Vietnam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47badd9c1c_0_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147badd9c1c_0_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44b52010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44b52010c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https://www.youtube.com/watch?v=-DqGaDEYbGo</a:t>
            </a:r>
            <a:endParaRPr lang="en-US"/>
          </a:p>
          <a:p>
            <a:r>
              <a:rPr lang="en-US"/>
              <a:t>Teacher</a:t>
            </a:r>
            <a:r>
              <a:rPr lang="en-US" baseline="0"/>
              <a:t> ask students to look at the board.</a:t>
            </a:r>
            <a:endParaRPr lang="en-US" baseline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A02DF-F4B8-4996-A2CE-F196C9C00B3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44b52010c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44b52010c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44b52010c2_0_1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44b52010c2_0_17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44b52010c2_0_1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44b52010c2_0_17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44b52010c2_0_1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44b52010c2_0_1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d362d286f3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d362d286f3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47badd9c1c_0_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47badd9c1c_0_7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d362d286f3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d362d286f3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44b52010c2_0_1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44b52010c2_0_1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44b52010c2_0_1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44b52010c2_0_17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44b52010c2_0_1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44b52010c2_0_17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44b52010c2_0_17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44b52010c2_0_17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44b52010c2_0_1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44b52010c2_0_18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47badd9c1c_0_7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47badd9c1c_0_7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44b52010c2_0_1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44b52010c2_0_1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44b52010c2_0_1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44b52010c2_0_18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47badd9c1c_0_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147badd9c1c_0_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Vì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topic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nói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đang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nhúng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vào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customs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nên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được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giảng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sau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phần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lesson 2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44b52010c2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44b52010c2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47badd9c1c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147badd9c1c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44b52010c2_0_2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44b52010c2_0_26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ecc7082a3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ecc7082a3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ecc7082a3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ecc7082a3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ecc7082a34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ecc7082a34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47badd9c1c_0_1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147badd9c1c_0_17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44b52010c2_0_18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44b52010c2_0_18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d362d286f3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d362d286f3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44b52010c2_0_19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44b52010c2_0_19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44b52010c2_0_1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44b52010c2_0_1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44b52010c2_0_2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44b52010c2_0_2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hyperlink" Target="http://bit.ly/2TtBDfr" TargetMode="External"/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508200" y="2871425"/>
            <a:ext cx="3707100" cy="3707100"/>
          </a:xfrm>
          <a:prstGeom prst="ellipse">
            <a:avLst/>
          </a:prstGeom>
          <a:gradFill>
            <a:gsLst>
              <a:gs pos="0">
                <a:schemeClr val="dk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" name="Google Shape;10;p2"/>
          <p:cNvSpPr/>
          <p:nvPr/>
        </p:nvSpPr>
        <p:spPr>
          <a:xfrm>
            <a:off x="6994425" y="-1592550"/>
            <a:ext cx="3707100" cy="3707100"/>
          </a:xfrm>
          <a:prstGeom prst="ellipse">
            <a:avLst/>
          </a:prstGeom>
          <a:gradFill>
            <a:gsLst>
              <a:gs pos="0">
                <a:schemeClr val="lt1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20000" y="1487950"/>
            <a:ext cx="7704000" cy="17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>
                <a:latin typeface="Alegreya"/>
                <a:ea typeface="Alegreya"/>
                <a:cs typeface="Alegreya"/>
                <a:sym typeface="Alegrey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20000" y="374792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/>
          <p:nvPr/>
        </p:nvSpPr>
        <p:spPr>
          <a:xfrm rot="10800000" flipH="1">
            <a:off x="-1566000" y="-1769800"/>
            <a:ext cx="4572000" cy="4572000"/>
          </a:xfrm>
          <a:prstGeom prst="ellipse">
            <a:avLst/>
          </a:prstGeom>
          <a:gradFill>
            <a:gsLst>
              <a:gs pos="0">
                <a:schemeClr val="lt1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" name="Google Shape;60;p11"/>
          <p:cNvSpPr/>
          <p:nvPr/>
        </p:nvSpPr>
        <p:spPr>
          <a:xfrm rot="10800000" flipH="1">
            <a:off x="6138000" y="2295150"/>
            <a:ext cx="4572000" cy="4572000"/>
          </a:xfrm>
          <a:prstGeom prst="ellipse">
            <a:avLst/>
          </a:prstGeom>
          <a:gradFill>
            <a:gsLst>
              <a:gs pos="0">
                <a:schemeClr val="dk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" name="Google Shape;61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439413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8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2" name="Google Shape;62;p11"/>
          <p:cNvSpPr txBox="1">
            <a:spLocks noGrp="1"/>
          </p:cNvSpPr>
          <p:nvPr>
            <p:ph type="subTitle" idx="1"/>
          </p:nvPr>
        </p:nvSpPr>
        <p:spPr>
          <a:xfrm>
            <a:off x="2286000" y="3345838"/>
            <a:ext cx="4572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noFill/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/>
          <p:nvPr/>
        </p:nvSpPr>
        <p:spPr>
          <a:xfrm rot="10800000" flipH="1">
            <a:off x="-1844298" y="-1839847"/>
            <a:ext cx="3657600" cy="3657600"/>
          </a:xfrm>
          <a:prstGeom prst="ellipse">
            <a:avLst/>
          </a:prstGeom>
          <a:gradFill>
            <a:gsLst>
              <a:gs pos="0">
                <a:schemeClr val="dk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" name="Google Shape;66;p13"/>
          <p:cNvSpPr/>
          <p:nvPr/>
        </p:nvSpPr>
        <p:spPr>
          <a:xfrm rot="10800000" flipH="1">
            <a:off x="7314378" y="3344722"/>
            <a:ext cx="3657600" cy="3657600"/>
          </a:xfrm>
          <a:prstGeom prst="ellipse">
            <a:avLst/>
          </a:prstGeom>
          <a:gradFill>
            <a:gsLst>
              <a:gs pos="0">
                <a:schemeClr val="lt1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68" name="Google Shape;68;p13"/>
          <p:cNvCxnSpPr/>
          <p:nvPr/>
        </p:nvCxnSpPr>
        <p:spPr>
          <a:xfrm>
            <a:off x="718200" y="1059750"/>
            <a:ext cx="76962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_AND_BODY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/>
          <p:nvPr/>
        </p:nvSpPr>
        <p:spPr>
          <a:xfrm rot="10800000" flipH="1">
            <a:off x="-1844298" y="-1839847"/>
            <a:ext cx="3657600" cy="3657600"/>
          </a:xfrm>
          <a:prstGeom prst="ellipse">
            <a:avLst/>
          </a:prstGeom>
          <a:gradFill>
            <a:gsLst>
              <a:gs pos="0">
                <a:schemeClr val="dk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1" name="Google Shape;71;p14"/>
          <p:cNvSpPr/>
          <p:nvPr/>
        </p:nvSpPr>
        <p:spPr>
          <a:xfrm rot="10800000" flipH="1">
            <a:off x="7314378" y="3344722"/>
            <a:ext cx="3657600" cy="3657600"/>
          </a:xfrm>
          <a:prstGeom prst="ellipse">
            <a:avLst/>
          </a:prstGeom>
          <a:gradFill>
            <a:gsLst>
              <a:gs pos="0">
                <a:schemeClr val="lt1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 sz="125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/>
            </a:lvl9pPr>
          </a:lstStyle>
          <a:p/>
        </p:txBody>
      </p:sp>
      <p:cxnSp>
        <p:nvCxnSpPr>
          <p:cNvPr id="74" name="Google Shape;74;p14"/>
          <p:cNvCxnSpPr/>
          <p:nvPr/>
        </p:nvCxnSpPr>
        <p:spPr>
          <a:xfrm>
            <a:off x="718200" y="1059750"/>
            <a:ext cx="76962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5"/>
          <p:cNvGrpSpPr/>
          <p:nvPr/>
        </p:nvGrpSpPr>
        <p:grpSpPr>
          <a:xfrm>
            <a:off x="2850404" y="-2311606"/>
            <a:ext cx="7986634" cy="5703206"/>
            <a:chOff x="578679" y="1751894"/>
            <a:chExt cx="7986634" cy="5703206"/>
          </a:xfrm>
        </p:grpSpPr>
        <p:sp>
          <p:nvSpPr>
            <p:cNvPr id="77" name="Google Shape;77;p15"/>
            <p:cNvSpPr/>
            <p:nvPr/>
          </p:nvSpPr>
          <p:spPr>
            <a:xfrm rot="10800000">
              <a:off x="3101113" y="1751894"/>
              <a:ext cx="5464200" cy="54642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7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" name="Google Shape;78;p15"/>
            <p:cNvSpPr/>
            <p:nvPr/>
          </p:nvSpPr>
          <p:spPr>
            <a:xfrm rot="10800000">
              <a:off x="578679" y="1990900"/>
              <a:ext cx="5464200" cy="54642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7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720000" y="2333725"/>
            <a:ext cx="77040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0" name="Google Shape;80;p15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491350"/>
            <a:ext cx="2752200" cy="16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1"/>
          </p:nvPr>
        </p:nvSpPr>
        <p:spPr>
          <a:xfrm>
            <a:off x="720000" y="3585363"/>
            <a:ext cx="4572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6"/>
          <p:cNvGrpSpPr/>
          <p:nvPr/>
        </p:nvGrpSpPr>
        <p:grpSpPr>
          <a:xfrm flipH="1">
            <a:off x="-1769221" y="-2311606"/>
            <a:ext cx="7986634" cy="5703206"/>
            <a:chOff x="578679" y="1751894"/>
            <a:chExt cx="7986634" cy="5703206"/>
          </a:xfrm>
        </p:grpSpPr>
        <p:sp>
          <p:nvSpPr>
            <p:cNvPr id="84" name="Google Shape;84;p16"/>
            <p:cNvSpPr/>
            <p:nvPr/>
          </p:nvSpPr>
          <p:spPr>
            <a:xfrm rot="10800000">
              <a:off x="3101113" y="1751894"/>
              <a:ext cx="5464200" cy="54642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7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" name="Google Shape;85;p16"/>
            <p:cNvSpPr/>
            <p:nvPr/>
          </p:nvSpPr>
          <p:spPr>
            <a:xfrm rot="10800000">
              <a:off x="578679" y="1990900"/>
              <a:ext cx="5464200" cy="54642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7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720000" y="2333725"/>
            <a:ext cx="77040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7" name="Google Shape;87;p16"/>
          <p:cNvSpPr txBox="1">
            <a:spLocks noGrp="1"/>
          </p:cNvSpPr>
          <p:nvPr>
            <p:ph type="title" idx="2" hasCustomPrompt="1"/>
          </p:nvPr>
        </p:nvSpPr>
        <p:spPr>
          <a:xfrm>
            <a:off x="6321000" y="491338"/>
            <a:ext cx="2103000" cy="16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1"/>
          </p:nvPr>
        </p:nvSpPr>
        <p:spPr>
          <a:xfrm>
            <a:off x="3852000" y="3585363"/>
            <a:ext cx="4572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/>
          <p:nvPr/>
        </p:nvSpPr>
        <p:spPr>
          <a:xfrm>
            <a:off x="-1566000" y="2295150"/>
            <a:ext cx="4572000" cy="4572000"/>
          </a:xfrm>
          <a:prstGeom prst="ellipse">
            <a:avLst/>
          </a:prstGeom>
          <a:gradFill>
            <a:gsLst>
              <a:gs pos="0">
                <a:schemeClr val="lt1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1" name="Google Shape;91;p17"/>
          <p:cNvSpPr/>
          <p:nvPr/>
        </p:nvSpPr>
        <p:spPr>
          <a:xfrm>
            <a:off x="6138000" y="-1769800"/>
            <a:ext cx="4572000" cy="4572000"/>
          </a:xfrm>
          <a:prstGeom prst="ellipse">
            <a:avLst/>
          </a:prstGeom>
          <a:gradFill>
            <a:gsLst>
              <a:gs pos="0">
                <a:schemeClr val="dk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720000" y="1864342"/>
            <a:ext cx="2464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3" name="Google Shape;93;p17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249775"/>
            <a:ext cx="13461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20000" y="2208863"/>
            <a:ext cx="24645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7"/>
          <p:cNvSpPr txBox="1">
            <a:spLocks noGrp="1"/>
          </p:cNvSpPr>
          <p:nvPr>
            <p:ph type="title" idx="3"/>
          </p:nvPr>
        </p:nvSpPr>
        <p:spPr>
          <a:xfrm>
            <a:off x="3339746" y="1864342"/>
            <a:ext cx="2464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17"/>
          <p:cNvSpPr txBox="1">
            <a:spLocks noGrp="1"/>
          </p:cNvSpPr>
          <p:nvPr>
            <p:ph type="title" idx="4" hasCustomPrompt="1"/>
          </p:nvPr>
        </p:nvSpPr>
        <p:spPr>
          <a:xfrm>
            <a:off x="3339746" y="1249775"/>
            <a:ext cx="13461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5"/>
          </p:nvPr>
        </p:nvSpPr>
        <p:spPr>
          <a:xfrm>
            <a:off x="3339746" y="2208863"/>
            <a:ext cx="24645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7"/>
          <p:cNvSpPr txBox="1">
            <a:spLocks noGrp="1"/>
          </p:cNvSpPr>
          <p:nvPr>
            <p:ph type="title" idx="6"/>
          </p:nvPr>
        </p:nvSpPr>
        <p:spPr>
          <a:xfrm>
            <a:off x="3337500" y="3710267"/>
            <a:ext cx="246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9" name="Google Shape;99;p17"/>
          <p:cNvSpPr txBox="1">
            <a:spLocks noGrp="1"/>
          </p:cNvSpPr>
          <p:nvPr>
            <p:ph type="title" idx="7" hasCustomPrompt="1"/>
          </p:nvPr>
        </p:nvSpPr>
        <p:spPr>
          <a:xfrm>
            <a:off x="3337500" y="3095925"/>
            <a:ext cx="1347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7"/>
          <p:cNvSpPr txBox="1">
            <a:spLocks noGrp="1"/>
          </p:cNvSpPr>
          <p:nvPr>
            <p:ph type="subTitle" idx="8"/>
          </p:nvPr>
        </p:nvSpPr>
        <p:spPr>
          <a:xfrm>
            <a:off x="3337500" y="4054788"/>
            <a:ext cx="2469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7"/>
          <p:cNvSpPr txBox="1">
            <a:spLocks noGrp="1"/>
          </p:cNvSpPr>
          <p:nvPr>
            <p:ph type="title" idx="9"/>
          </p:nvPr>
        </p:nvSpPr>
        <p:spPr>
          <a:xfrm>
            <a:off x="5955000" y="3710267"/>
            <a:ext cx="246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2" name="Google Shape;102;p17"/>
          <p:cNvSpPr txBox="1">
            <a:spLocks noGrp="1"/>
          </p:cNvSpPr>
          <p:nvPr>
            <p:ph type="title" idx="13" hasCustomPrompt="1"/>
          </p:nvPr>
        </p:nvSpPr>
        <p:spPr>
          <a:xfrm>
            <a:off x="5955000" y="3095925"/>
            <a:ext cx="1347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7"/>
          <p:cNvSpPr txBox="1">
            <a:spLocks noGrp="1"/>
          </p:cNvSpPr>
          <p:nvPr>
            <p:ph type="subTitle" idx="14"/>
          </p:nvPr>
        </p:nvSpPr>
        <p:spPr>
          <a:xfrm>
            <a:off x="5955000" y="4054788"/>
            <a:ext cx="2469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7"/>
          <p:cNvSpPr txBox="1">
            <a:spLocks noGrp="1"/>
          </p:cNvSpPr>
          <p:nvPr>
            <p:ph type="title" idx="15"/>
          </p:nvPr>
        </p:nvSpPr>
        <p:spPr>
          <a:xfrm>
            <a:off x="720000" y="3325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05" name="Google Shape;105;p17"/>
          <p:cNvCxnSpPr/>
          <p:nvPr/>
        </p:nvCxnSpPr>
        <p:spPr>
          <a:xfrm>
            <a:off x="718200" y="1059750"/>
            <a:ext cx="76962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/>
          <p:nvPr/>
        </p:nvSpPr>
        <p:spPr>
          <a:xfrm flipH="1">
            <a:off x="6969763" y="2871425"/>
            <a:ext cx="3707100" cy="3707100"/>
          </a:xfrm>
          <a:prstGeom prst="ellipse">
            <a:avLst/>
          </a:prstGeom>
          <a:gradFill>
            <a:gsLst>
              <a:gs pos="0">
                <a:schemeClr val="dk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8" name="Google Shape;108;p18"/>
          <p:cNvSpPr/>
          <p:nvPr/>
        </p:nvSpPr>
        <p:spPr>
          <a:xfrm flipH="1">
            <a:off x="-1532862" y="-1592550"/>
            <a:ext cx="3707100" cy="3707100"/>
          </a:xfrm>
          <a:prstGeom prst="ellipse">
            <a:avLst/>
          </a:prstGeom>
          <a:gradFill>
            <a:gsLst>
              <a:gs pos="0">
                <a:schemeClr val="lt1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4572000" y="3640250"/>
            <a:ext cx="38520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0" name="Google Shape;110;p18"/>
          <p:cNvSpPr txBox="1">
            <a:spLocks noGrp="1"/>
          </p:cNvSpPr>
          <p:nvPr>
            <p:ph type="subTitle" idx="1"/>
          </p:nvPr>
        </p:nvSpPr>
        <p:spPr>
          <a:xfrm>
            <a:off x="719950" y="971350"/>
            <a:ext cx="77040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19"/>
          <p:cNvGrpSpPr/>
          <p:nvPr/>
        </p:nvGrpSpPr>
        <p:grpSpPr>
          <a:xfrm flipH="1">
            <a:off x="1328373" y="-804549"/>
            <a:ext cx="9456174" cy="6752596"/>
            <a:chOff x="578679" y="1751894"/>
            <a:chExt cx="7986634" cy="5703206"/>
          </a:xfrm>
        </p:grpSpPr>
        <p:sp>
          <p:nvSpPr>
            <p:cNvPr id="113" name="Google Shape;113;p19"/>
            <p:cNvSpPr/>
            <p:nvPr/>
          </p:nvSpPr>
          <p:spPr>
            <a:xfrm rot="10800000">
              <a:off x="3101113" y="1751894"/>
              <a:ext cx="5464200" cy="54642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7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" name="Google Shape;114;p19"/>
            <p:cNvSpPr/>
            <p:nvPr/>
          </p:nvSpPr>
          <p:spPr>
            <a:xfrm rot="10800000">
              <a:off x="578679" y="1990900"/>
              <a:ext cx="5464200" cy="54642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7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5" name="Google Shape;115;p19"/>
          <p:cNvSpPr txBox="1">
            <a:spLocks noGrp="1"/>
          </p:cNvSpPr>
          <p:nvPr>
            <p:ph type="subTitle" idx="1"/>
          </p:nvPr>
        </p:nvSpPr>
        <p:spPr>
          <a:xfrm>
            <a:off x="720000" y="3028950"/>
            <a:ext cx="25602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720000" y="1108645"/>
            <a:ext cx="2560200" cy="19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2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/>
          <p:nvPr/>
        </p:nvSpPr>
        <p:spPr>
          <a:xfrm rot="10800000" flipH="1">
            <a:off x="-1844298" y="-1839847"/>
            <a:ext cx="3657600" cy="3657600"/>
          </a:xfrm>
          <a:prstGeom prst="ellipse">
            <a:avLst/>
          </a:prstGeom>
          <a:gradFill>
            <a:gsLst>
              <a:gs pos="0">
                <a:schemeClr val="dk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9" name="Google Shape;119;p20"/>
          <p:cNvSpPr/>
          <p:nvPr/>
        </p:nvSpPr>
        <p:spPr>
          <a:xfrm rot="10800000" flipH="1">
            <a:off x="7314378" y="3344722"/>
            <a:ext cx="3657600" cy="3657600"/>
          </a:xfrm>
          <a:prstGeom prst="ellipse">
            <a:avLst/>
          </a:prstGeom>
          <a:gradFill>
            <a:gsLst>
              <a:gs pos="0">
                <a:schemeClr val="lt1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0" name="Google Shape;120;p20"/>
          <p:cNvSpPr txBox="1">
            <a:spLocks noGrp="1"/>
          </p:cNvSpPr>
          <p:nvPr>
            <p:ph type="subTitle" idx="1"/>
          </p:nvPr>
        </p:nvSpPr>
        <p:spPr>
          <a:xfrm>
            <a:off x="2240250" y="4127974"/>
            <a:ext cx="46635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22" name="Google Shape;122;p20"/>
          <p:cNvCxnSpPr/>
          <p:nvPr/>
        </p:nvCxnSpPr>
        <p:spPr>
          <a:xfrm>
            <a:off x="718200" y="1059750"/>
            <a:ext cx="76962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p3"/>
          <p:cNvGrpSpPr/>
          <p:nvPr/>
        </p:nvGrpSpPr>
        <p:grpSpPr>
          <a:xfrm>
            <a:off x="-1769221" y="-2311606"/>
            <a:ext cx="7986634" cy="5703206"/>
            <a:chOff x="578679" y="1751894"/>
            <a:chExt cx="7986634" cy="5703206"/>
          </a:xfrm>
        </p:grpSpPr>
        <p:sp>
          <p:nvSpPr>
            <p:cNvPr id="15" name="Google Shape;15;p3"/>
            <p:cNvSpPr/>
            <p:nvPr/>
          </p:nvSpPr>
          <p:spPr>
            <a:xfrm rot="10800000">
              <a:off x="3101113" y="1751894"/>
              <a:ext cx="5464200" cy="54642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7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16;p3"/>
            <p:cNvSpPr/>
            <p:nvPr/>
          </p:nvSpPr>
          <p:spPr>
            <a:xfrm rot="10800000">
              <a:off x="578679" y="1990900"/>
              <a:ext cx="5464200" cy="54642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7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720000" y="2333725"/>
            <a:ext cx="77040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3520500" y="491338"/>
            <a:ext cx="2103000" cy="16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2286000" y="3585363"/>
            <a:ext cx="4572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/>
          <p:nvPr/>
        </p:nvSpPr>
        <p:spPr>
          <a:xfrm>
            <a:off x="-1844298" y="3344722"/>
            <a:ext cx="3657600" cy="3657600"/>
          </a:xfrm>
          <a:prstGeom prst="ellipse">
            <a:avLst/>
          </a:prstGeom>
          <a:gradFill>
            <a:gsLst>
              <a:gs pos="0">
                <a:schemeClr val="dk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5" name="Google Shape;125;p21"/>
          <p:cNvSpPr/>
          <p:nvPr/>
        </p:nvSpPr>
        <p:spPr>
          <a:xfrm>
            <a:off x="7314378" y="-1839847"/>
            <a:ext cx="3657600" cy="3657600"/>
          </a:xfrm>
          <a:prstGeom prst="ellipse">
            <a:avLst/>
          </a:prstGeom>
          <a:gradFill>
            <a:gsLst>
              <a:gs pos="0">
                <a:schemeClr val="lt1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6" name="Google Shape;126;p21"/>
          <p:cNvSpPr txBox="1">
            <a:spLocks noGrp="1"/>
          </p:cNvSpPr>
          <p:nvPr>
            <p:ph type="subTitle" idx="1"/>
          </p:nvPr>
        </p:nvSpPr>
        <p:spPr>
          <a:xfrm>
            <a:off x="6412200" y="2337175"/>
            <a:ext cx="2011800" cy="10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28" name="Google Shape;128;p21"/>
          <p:cNvCxnSpPr/>
          <p:nvPr/>
        </p:nvCxnSpPr>
        <p:spPr>
          <a:xfrm>
            <a:off x="718200" y="1059750"/>
            <a:ext cx="76962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/>
          <p:nvPr/>
        </p:nvSpPr>
        <p:spPr>
          <a:xfrm rot="10800000" flipH="1">
            <a:off x="-1844298" y="-1839847"/>
            <a:ext cx="3657600" cy="3657600"/>
          </a:xfrm>
          <a:prstGeom prst="ellipse">
            <a:avLst/>
          </a:prstGeom>
          <a:gradFill>
            <a:gsLst>
              <a:gs pos="0">
                <a:schemeClr val="dk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1" name="Google Shape;131;p22"/>
          <p:cNvSpPr/>
          <p:nvPr/>
        </p:nvSpPr>
        <p:spPr>
          <a:xfrm rot="10800000" flipH="1">
            <a:off x="7314378" y="3344722"/>
            <a:ext cx="3657600" cy="3657600"/>
          </a:xfrm>
          <a:prstGeom prst="ellipse">
            <a:avLst/>
          </a:prstGeom>
          <a:gradFill>
            <a:gsLst>
              <a:gs pos="0">
                <a:schemeClr val="lt1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2" name="Google Shape;132;p22"/>
          <p:cNvSpPr txBox="1">
            <a:spLocks noGrp="1"/>
          </p:cNvSpPr>
          <p:nvPr>
            <p:ph type="subTitle" idx="1"/>
          </p:nvPr>
        </p:nvSpPr>
        <p:spPr>
          <a:xfrm>
            <a:off x="720000" y="2724150"/>
            <a:ext cx="20118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720000" y="1413450"/>
            <a:ext cx="20118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/>
          <p:nvPr/>
        </p:nvSpPr>
        <p:spPr>
          <a:xfrm>
            <a:off x="-1844298" y="3344722"/>
            <a:ext cx="3657600" cy="3657600"/>
          </a:xfrm>
          <a:prstGeom prst="ellipse">
            <a:avLst/>
          </a:prstGeom>
          <a:gradFill>
            <a:gsLst>
              <a:gs pos="0">
                <a:schemeClr val="dk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6" name="Google Shape;136;p23"/>
          <p:cNvSpPr/>
          <p:nvPr/>
        </p:nvSpPr>
        <p:spPr>
          <a:xfrm>
            <a:off x="7314378" y="-1839847"/>
            <a:ext cx="3657600" cy="3657600"/>
          </a:xfrm>
          <a:prstGeom prst="ellipse">
            <a:avLst/>
          </a:prstGeom>
          <a:gradFill>
            <a:gsLst>
              <a:gs pos="0">
                <a:schemeClr val="lt1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7" name="Google Shape;137;p23"/>
          <p:cNvSpPr txBox="1">
            <a:spLocks noGrp="1"/>
          </p:cNvSpPr>
          <p:nvPr>
            <p:ph type="subTitle" idx="1"/>
          </p:nvPr>
        </p:nvSpPr>
        <p:spPr>
          <a:xfrm>
            <a:off x="4525750" y="2724150"/>
            <a:ext cx="32004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3"/>
          <p:cNvSpPr txBox="1">
            <a:spLocks noGrp="1"/>
          </p:cNvSpPr>
          <p:nvPr>
            <p:ph type="title"/>
          </p:nvPr>
        </p:nvSpPr>
        <p:spPr>
          <a:xfrm>
            <a:off x="4525750" y="1779150"/>
            <a:ext cx="32004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_2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/>
          <p:nvPr/>
        </p:nvSpPr>
        <p:spPr>
          <a:xfrm>
            <a:off x="-1844298" y="3344722"/>
            <a:ext cx="3657600" cy="3657600"/>
          </a:xfrm>
          <a:prstGeom prst="ellipse">
            <a:avLst/>
          </a:prstGeom>
          <a:gradFill>
            <a:gsLst>
              <a:gs pos="0">
                <a:schemeClr val="dk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" name="Google Shape;141;p24"/>
          <p:cNvSpPr/>
          <p:nvPr/>
        </p:nvSpPr>
        <p:spPr>
          <a:xfrm>
            <a:off x="7314378" y="-1839847"/>
            <a:ext cx="3657600" cy="3657600"/>
          </a:xfrm>
          <a:prstGeom prst="ellipse">
            <a:avLst/>
          </a:prstGeom>
          <a:gradFill>
            <a:gsLst>
              <a:gs pos="0">
                <a:schemeClr val="lt1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2" name="Google Shape;142;p24"/>
          <p:cNvSpPr txBox="1">
            <a:spLocks noGrp="1"/>
          </p:cNvSpPr>
          <p:nvPr>
            <p:ph type="subTitle" idx="1"/>
          </p:nvPr>
        </p:nvSpPr>
        <p:spPr>
          <a:xfrm>
            <a:off x="3911775" y="2238250"/>
            <a:ext cx="41148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44" name="Google Shape;144;p24"/>
          <p:cNvCxnSpPr/>
          <p:nvPr/>
        </p:nvCxnSpPr>
        <p:spPr>
          <a:xfrm>
            <a:off x="718200" y="1059750"/>
            <a:ext cx="76962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/>
          <p:nvPr/>
        </p:nvSpPr>
        <p:spPr>
          <a:xfrm rot="10800000" flipH="1">
            <a:off x="-1844298" y="-1839847"/>
            <a:ext cx="3657600" cy="3657600"/>
          </a:xfrm>
          <a:prstGeom prst="ellipse">
            <a:avLst/>
          </a:prstGeom>
          <a:gradFill>
            <a:gsLst>
              <a:gs pos="0">
                <a:schemeClr val="dk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7" name="Google Shape;147;p25"/>
          <p:cNvSpPr/>
          <p:nvPr/>
        </p:nvSpPr>
        <p:spPr>
          <a:xfrm rot="10800000" flipH="1">
            <a:off x="7314378" y="3344722"/>
            <a:ext cx="3657600" cy="3657600"/>
          </a:xfrm>
          <a:prstGeom prst="ellipse">
            <a:avLst/>
          </a:prstGeom>
          <a:gradFill>
            <a:gsLst>
              <a:gs pos="0">
                <a:schemeClr val="lt1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8" name="Google Shape;148;p25"/>
          <p:cNvSpPr txBox="1">
            <a:spLocks noGrp="1"/>
          </p:cNvSpPr>
          <p:nvPr>
            <p:ph type="title"/>
          </p:nvPr>
        </p:nvSpPr>
        <p:spPr>
          <a:xfrm>
            <a:off x="512575" y="2734049"/>
            <a:ext cx="25308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9" name="Google Shape;149;p25"/>
          <p:cNvSpPr txBox="1">
            <a:spLocks noGrp="1"/>
          </p:cNvSpPr>
          <p:nvPr>
            <p:ph type="subTitle" idx="1"/>
          </p:nvPr>
        </p:nvSpPr>
        <p:spPr>
          <a:xfrm>
            <a:off x="720000" y="3575775"/>
            <a:ext cx="21159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5"/>
          <p:cNvSpPr txBox="1">
            <a:spLocks noGrp="1"/>
          </p:cNvSpPr>
          <p:nvPr>
            <p:ph type="title" idx="2"/>
          </p:nvPr>
        </p:nvSpPr>
        <p:spPr>
          <a:xfrm>
            <a:off x="3514055" y="2734049"/>
            <a:ext cx="21159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1" name="Google Shape;151;p25"/>
          <p:cNvSpPr txBox="1">
            <a:spLocks noGrp="1"/>
          </p:cNvSpPr>
          <p:nvPr>
            <p:ph type="subTitle" idx="3"/>
          </p:nvPr>
        </p:nvSpPr>
        <p:spPr>
          <a:xfrm>
            <a:off x="3514055" y="3575775"/>
            <a:ext cx="21159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5"/>
          <p:cNvSpPr txBox="1">
            <a:spLocks noGrp="1"/>
          </p:cNvSpPr>
          <p:nvPr>
            <p:ph type="title" idx="4"/>
          </p:nvPr>
        </p:nvSpPr>
        <p:spPr>
          <a:xfrm>
            <a:off x="6513749" y="2734049"/>
            <a:ext cx="17046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3" name="Google Shape;153;p25"/>
          <p:cNvSpPr txBox="1">
            <a:spLocks noGrp="1"/>
          </p:cNvSpPr>
          <p:nvPr>
            <p:ph type="subTitle" idx="5"/>
          </p:nvPr>
        </p:nvSpPr>
        <p:spPr>
          <a:xfrm>
            <a:off x="6308109" y="3575775"/>
            <a:ext cx="21159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5"/>
          <p:cNvSpPr txBox="1">
            <a:spLocks noGrp="1"/>
          </p:cNvSpPr>
          <p:nvPr>
            <p:ph type="title" idx="6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55" name="Google Shape;155;p25"/>
          <p:cNvCxnSpPr/>
          <p:nvPr/>
        </p:nvCxnSpPr>
        <p:spPr>
          <a:xfrm>
            <a:off x="718200" y="1059750"/>
            <a:ext cx="76962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BLANK_1_1_1_2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xfrm>
            <a:off x="1858150" y="3597588"/>
            <a:ext cx="2163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8" name="Google Shape;158;p26"/>
          <p:cNvSpPr txBox="1">
            <a:spLocks noGrp="1"/>
          </p:cNvSpPr>
          <p:nvPr>
            <p:ph type="subTitle" idx="1"/>
          </p:nvPr>
        </p:nvSpPr>
        <p:spPr>
          <a:xfrm>
            <a:off x="1858150" y="3978588"/>
            <a:ext cx="2163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6"/>
          <p:cNvSpPr txBox="1">
            <a:spLocks noGrp="1"/>
          </p:cNvSpPr>
          <p:nvPr>
            <p:ph type="title" idx="2"/>
          </p:nvPr>
        </p:nvSpPr>
        <p:spPr>
          <a:xfrm>
            <a:off x="5122853" y="3597588"/>
            <a:ext cx="2163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0" name="Google Shape;160;p26"/>
          <p:cNvSpPr txBox="1">
            <a:spLocks noGrp="1"/>
          </p:cNvSpPr>
          <p:nvPr>
            <p:ph type="subTitle" idx="3"/>
          </p:nvPr>
        </p:nvSpPr>
        <p:spPr>
          <a:xfrm>
            <a:off x="5122853" y="3978588"/>
            <a:ext cx="2163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6"/>
          <p:cNvSpPr txBox="1">
            <a:spLocks noGrp="1"/>
          </p:cNvSpPr>
          <p:nvPr>
            <p:ph type="title" idx="4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62" name="Google Shape;162;p26"/>
          <p:cNvCxnSpPr/>
          <p:nvPr/>
        </p:nvCxnSpPr>
        <p:spPr>
          <a:xfrm>
            <a:off x="718200" y="1059750"/>
            <a:ext cx="76962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/>
          <p:nvPr/>
        </p:nvSpPr>
        <p:spPr>
          <a:xfrm>
            <a:off x="-1844298" y="3361647"/>
            <a:ext cx="3657600" cy="3657600"/>
          </a:xfrm>
          <a:prstGeom prst="ellipse">
            <a:avLst/>
          </a:prstGeom>
          <a:gradFill>
            <a:gsLst>
              <a:gs pos="0">
                <a:schemeClr val="dk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5" name="Google Shape;165;p27"/>
          <p:cNvSpPr/>
          <p:nvPr/>
        </p:nvSpPr>
        <p:spPr>
          <a:xfrm>
            <a:off x="7314378" y="-1822922"/>
            <a:ext cx="3657600" cy="3657600"/>
          </a:xfrm>
          <a:prstGeom prst="ellipse">
            <a:avLst/>
          </a:prstGeom>
          <a:gradFill>
            <a:gsLst>
              <a:gs pos="0">
                <a:schemeClr val="lt1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xfrm>
            <a:off x="720009" y="2571750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7" name="Google Shape;167;p27"/>
          <p:cNvSpPr txBox="1">
            <a:spLocks noGrp="1"/>
          </p:cNvSpPr>
          <p:nvPr>
            <p:ph type="subTitle" idx="1"/>
          </p:nvPr>
        </p:nvSpPr>
        <p:spPr>
          <a:xfrm>
            <a:off x="720009" y="3028950"/>
            <a:ext cx="1645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7"/>
          <p:cNvSpPr txBox="1">
            <a:spLocks noGrp="1"/>
          </p:cNvSpPr>
          <p:nvPr>
            <p:ph type="title" idx="2"/>
          </p:nvPr>
        </p:nvSpPr>
        <p:spPr>
          <a:xfrm>
            <a:off x="4758811" y="2571750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9" name="Google Shape;169;p27"/>
          <p:cNvSpPr txBox="1">
            <a:spLocks noGrp="1"/>
          </p:cNvSpPr>
          <p:nvPr>
            <p:ph type="subTitle" idx="3"/>
          </p:nvPr>
        </p:nvSpPr>
        <p:spPr>
          <a:xfrm>
            <a:off x="4758806" y="3028950"/>
            <a:ext cx="1645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7"/>
          <p:cNvSpPr txBox="1">
            <a:spLocks noGrp="1"/>
          </p:cNvSpPr>
          <p:nvPr>
            <p:ph type="title" idx="4"/>
          </p:nvPr>
        </p:nvSpPr>
        <p:spPr>
          <a:xfrm>
            <a:off x="2739410" y="2571750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1" name="Google Shape;171;p27"/>
          <p:cNvSpPr txBox="1">
            <a:spLocks noGrp="1"/>
          </p:cNvSpPr>
          <p:nvPr>
            <p:ph type="subTitle" idx="5"/>
          </p:nvPr>
        </p:nvSpPr>
        <p:spPr>
          <a:xfrm>
            <a:off x="2739408" y="3028950"/>
            <a:ext cx="1645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7"/>
          <p:cNvSpPr txBox="1">
            <a:spLocks noGrp="1"/>
          </p:cNvSpPr>
          <p:nvPr>
            <p:ph type="title" idx="6"/>
          </p:nvPr>
        </p:nvSpPr>
        <p:spPr>
          <a:xfrm>
            <a:off x="6778212" y="2571750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3" name="Google Shape;173;p27"/>
          <p:cNvSpPr txBox="1">
            <a:spLocks noGrp="1"/>
          </p:cNvSpPr>
          <p:nvPr>
            <p:ph type="subTitle" idx="7"/>
          </p:nvPr>
        </p:nvSpPr>
        <p:spPr>
          <a:xfrm>
            <a:off x="6778205" y="3028950"/>
            <a:ext cx="1645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7"/>
          <p:cNvSpPr txBox="1">
            <a:spLocks noGrp="1"/>
          </p:cNvSpPr>
          <p:nvPr>
            <p:ph type="title" idx="8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75" name="Google Shape;175;p27"/>
          <p:cNvCxnSpPr/>
          <p:nvPr/>
        </p:nvCxnSpPr>
        <p:spPr>
          <a:xfrm>
            <a:off x="718200" y="1059750"/>
            <a:ext cx="76962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/>
          <p:nvPr/>
        </p:nvSpPr>
        <p:spPr>
          <a:xfrm rot="10800000" flipH="1">
            <a:off x="-1844298" y="-1839847"/>
            <a:ext cx="3657600" cy="3657600"/>
          </a:xfrm>
          <a:prstGeom prst="ellipse">
            <a:avLst/>
          </a:prstGeom>
          <a:gradFill>
            <a:gsLst>
              <a:gs pos="0">
                <a:schemeClr val="dk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8" name="Google Shape;178;p28"/>
          <p:cNvSpPr/>
          <p:nvPr/>
        </p:nvSpPr>
        <p:spPr>
          <a:xfrm rot="10800000" flipH="1">
            <a:off x="7314378" y="3344722"/>
            <a:ext cx="3657600" cy="3657600"/>
          </a:xfrm>
          <a:prstGeom prst="ellipse">
            <a:avLst/>
          </a:prstGeom>
          <a:gradFill>
            <a:gsLst>
              <a:gs pos="0">
                <a:schemeClr val="lt1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9" name="Google Shape;179;p28"/>
          <p:cNvSpPr txBox="1">
            <a:spLocks noGrp="1"/>
          </p:cNvSpPr>
          <p:nvPr>
            <p:ph type="title"/>
          </p:nvPr>
        </p:nvSpPr>
        <p:spPr>
          <a:xfrm>
            <a:off x="948600" y="145695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0" name="Google Shape;180;p28"/>
          <p:cNvSpPr txBox="1">
            <a:spLocks noGrp="1"/>
          </p:cNvSpPr>
          <p:nvPr>
            <p:ph type="subTitle" idx="1"/>
          </p:nvPr>
        </p:nvSpPr>
        <p:spPr>
          <a:xfrm>
            <a:off x="718200" y="1914150"/>
            <a:ext cx="2289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8"/>
          <p:cNvSpPr txBox="1">
            <a:spLocks noGrp="1"/>
          </p:cNvSpPr>
          <p:nvPr>
            <p:ph type="title" idx="2"/>
          </p:nvPr>
        </p:nvSpPr>
        <p:spPr>
          <a:xfrm>
            <a:off x="3657600" y="145695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2" name="Google Shape;182;p28"/>
          <p:cNvSpPr txBox="1">
            <a:spLocks noGrp="1"/>
          </p:cNvSpPr>
          <p:nvPr>
            <p:ph type="subTitle" idx="3"/>
          </p:nvPr>
        </p:nvSpPr>
        <p:spPr>
          <a:xfrm>
            <a:off x="3438150" y="1914150"/>
            <a:ext cx="22677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8"/>
          <p:cNvSpPr txBox="1">
            <a:spLocks noGrp="1"/>
          </p:cNvSpPr>
          <p:nvPr>
            <p:ph type="title" idx="4"/>
          </p:nvPr>
        </p:nvSpPr>
        <p:spPr>
          <a:xfrm>
            <a:off x="948600" y="321945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4" name="Google Shape;184;p28"/>
          <p:cNvSpPr txBox="1">
            <a:spLocks noGrp="1"/>
          </p:cNvSpPr>
          <p:nvPr>
            <p:ph type="subTitle" idx="5"/>
          </p:nvPr>
        </p:nvSpPr>
        <p:spPr>
          <a:xfrm>
            <a:off x="718200" y="3676650"/>
            <a:ext cx="2289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8"/>
          <p:cNvSpPr txBox="1">
            <a:spLocks noGrp="1"/>
          </p:cNvSpPr>
          <p:nvPr>
            <p:ph type="title" idx="6"/>
          </p:nvPr>
        </p:nvSpPr>
        <p:spPr>
          <a:xfrm>
            <a:off x="3657600" y="321945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6" name="Google Shape;186;p28"/>
          <p:cNvSpPr txBox="1">
            <a:spLocks noGrp="1"/>
          </p:cNvSpPr>
          <p:nvPr>
            <p:ph type="subTitle" idx="7"/>
          </p:nvPr>
        </p:nvSpPr>
        <p:spPr>
          <a:xfrm>
            <a:off x="3438150" y="3676650"/>
            <a:ext cx="22677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8"/>
          <p:cNvSpPr txBox="1">
            <a:spLocks noGrp="1"/>
          </p:cNvSpPr>
          <p:nvPr>
            <p:ph type="title" idx="8"/>
          </p:nvPr>
        </p:nvSpPr>
        <p:spPr>
          <a:xfrm>
            <a:off x="6366595" y="145695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8" name="Google Shape;188;p28"/>
          <p:cNvSpPr txBox="1">
            <a:spLocks noGrp="1"/>
          </p:cNvSpPr>
          <p:nvPr>
            <p:ph type="subTitle" idx="9"/>
          </p:nvPr>
        </p:nvSpPr>
        <p:spPr>
          <a:xfrm>
            <a:off x="6147601" y="1914150"/>
            <a:ext cx="2266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28"/>
          <p:cNvSpPr txBox="1">
            <a:spLocks noGrp="1"/>
          </p:cNvSpPr>
          <p:nvPr>
            <p:ph type="title" idx="13"/>
          </p:nvPr>
        </p:nvSpPr>
        <p:spPr>
          <a:xfrm>
            <a:off x="6366595" y="321945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0" name="Google Shape;190;p28"/>
          <p:cNvSpPr txBox="1">
            <a:spLocks noGrp="1"/>
          </p:cNvSpPr>
          <p:nvPr>
            <p:ph type="subTitle" idx="14"/>
          </p:nvPr>
        </p:nvSpPr>
        <p:spPr>
          <a:xfrm>
            <a:off x="6147601" y="3676650"/>
            <a:ext cx="2266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28"/>
          <p:cNvSpPr txBox="1">
            <a:spLocks noGrp="1"/>
          </p:cNvSpPr>
          <p:nvPr>
            <p:ph type="title" idx="15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92" name="Google Shape;192;p28"/>
          <p:cNvCxnSpPr/>
          <p:nvPr/>
        </p:nvCxnSpPr>
        <p:spPr>
          <a:xfrm>
            <a:off x="718200" y="1059750"/>
            <a:ext cx="76962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/>
          <p:nvPr/>
        </p:nvSpPr>
        <p:spPr>
          <a:xfrm rot="10800000">
            <a:off x="6138000" y="-1769800"/>
            <a:ext cx="4572000" cy="4572000"/>
          </a:xfrm>
          <a:prstGeom prst="ellipse">
            <a:avLst/>
          </a:prstGeom>
          <a:gradFill>
            <a:gsLst>
              <a:gs pos="0">
                <a:schemeClr val="lt1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5" name="Google Shape;195;p29"/>
          <p:cNvSpPr/>
          <p:nvPr/>
        </p:nvSpPr>
        <p:spPr>
          <a:xfrm rot="10800000">
            <a:off x="-1566000" y="2295150"/>
            <a:ext cx="4572000" cy="4572000"/>
          </a:xfrm>
          <a:prstGeom prst="ellipse">
            <a:avLst/>
          </a:prstGeom>
          <a:gradFill>
            <a:gsLst>
              <a:gs pos="0">
                <a:schemeClr val="dk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6" name="Google Shape;196;p29"/>
          <p:cNvSpPr txBox="1">
            <a:spLocks noGrp="1"/>
          </p:cNvSpPr>
          <p:nvPr>
            <p:ph type="title" hasCustomPrompt="1"/>
          </p:nvPr>
        </p:nvSpPr>
        <p:spPr>
          <a:xfrm>
            <a:off x="2514600" y="420938"/>
            <a:ext cx="41148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97" name="Google Shape;197;p29"/>
          <p:cNvSpPr txBox="1">
            <a:spLocks noGrp="1"/>
          </p:cNvSpPr>
          <p:nvPr>
            <p:ph type="subTitle" idx="1"/>
          </p:nvPr>
        </p:nvSpPr>
        <p:spPr>
          <a:xfrm>
            <a:off x="752900" y="1249250"/>
            <a:ext cx="76383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8" name="Google Shape;198;p29"/>
          <p:cNvSpPr txBox="1">
            <a:spLocks noGrp="1"/>
          </p:cNvSpPr>
          <p:nvPr>
            <p:ph type="title" idx="2" hasCustomPrompt="1"/>
          </p:nvPr>
        </p:nvSpPr>
        <p:spPr>
          <a:xfrm>
            <a:off x="2514600" y="1897981"/>
            <a:ext cx="41148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99" name="Google Shape;199;p29"/>
          <p:cNvSpPr txBox="1">
            <a:spLocks noGrp="1"/>
          </p:cNvSpPr>
          <p:nvPr>
            <p:ph type="subTitle" idx="3"/>
          </p:nvPr>
        </p:nvSpPr>
        <p:spPr>
          <a:xfrm>
            <a:off x="752900" y="2726285"/>
            <a:ext cx="76383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0" name="Google Shape;200;p29"/>
          <p:cNvSpPr txBox="1">
            <a:spLocks noGrp="1"/>
          </p:cNvSpPr>
          <p:nvPr>
            <p:ph type="title" idx="4" hasCustomPrompt="1"/>
          </p:nvPr>
        </p:nvSpPr>
        <p:spPr>
          <a:xfrm>
            <a:off x="2514600" y="3453407"/>
            <a:ext cx="41148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1" name="Google Shape;201;p29"/>
          <p:cNvSpPr txBox="1">
            <a:spLocks noGrp="1"/>
          </p:cNvSpPr>
          <p:nvPr>
            <p:ph type="subTitle" idx="5"/>
          </p:nvPr>
        </p:nvSpPr>
        <p:spPr>
          <a:xfrm>
            <a:off x="752900" y="4281702"/>
            <a:ext cx="76383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LANK_1_1_1_1_1_1_3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>
            <a:spLocks noGrp="1"/>
          </p:cNvSpPr>
          <p:nvPr>
            <p:ph type="title" hasCustomPrompt="1"/>
          </p:nvPr>
        </p:nvSpPr>
        <p:spPr>
          <a:xfrm>
            <a:off x="1744938" y="2783803"/>
            <a:ext cx="228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4" name="Google Shape;204;p30"/>
          <p:cNvSpPr txBox="1">
            <a:spLocks noGrp="1"/>
          </p:cNvSpPr>
          <p:nvPr>
            <p:ph type="subTitle" idx="1"/>
          </p:nvPr>
        </p:nvSpPr>
        <p:spPr>
          <a:xfrm>
            <a:off x="1744963" y="3916900"/>
            <a:ext cx="2286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30"/>
          <p:cNvSpPr txBox="1">
            <a:spLocks noGrp="1"/>
          </p:cNvSpPr>
          <p:nvPr>
            <p:ph type="title" idx="2" hasCustomPrompt="1"/>
          </p:nvPr>
        </p:nvSpPr>
        <p:spPr>
          <a:xfrm>
            <a:off x="5113063" y="2783803"/>
            <a:ext cx="228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6" name="Google Shape;206;p30"/>
          <p:cNvSpPr txBox="1">
            <a:spLocks noGrp="1"/>
          </p:cNvSpPr>
          <p:nvPr>
            <p:ph type="subTitle" idx="3"/>
          </p:nvPr>
        </p:nvSpPr>
        <p:spPr>
          <a:xfrm>
            <a:off x="5113063" y="3916903"/>
            <a:ext cx="2286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30"/>
          <p:cNvSpPr txBox="1">
            <a:spLocks noGrp="1"/>
          </p:cNvSpPr>
          <p:nvPr>
            <p:ph type="title" idx="4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208" name="Google Shape;208;p30"/>
          <p:cNvCxnSpPr/>
          <p:nvPr/>
        </p:nvCxnSpPr>
        <p:spPr>
          <a:xfrm>
            <a:off x="718200" y="1059750"/>
            <a:ext cx="76962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-1844298" y="3344722"/>
            <a:ext cx="3657600" cy="3657600"/>
          </a:xfrm>
          <a:prstGeom prst="ellipse">
            <a:avLst/>
          </a:prstGeom>
          <a:gradFill>
            <a:gsLst>
              <a:gs pos="0">
                <a:schemeClr val="dk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" name="Google Shape;22;p4"/>
          <p:cNvSpPr/>
          <p:nvPr/>
        </p:nvSpPr>
        <p:spPr>
          <a:xfrm>
            <a:off x="7314378" y="-1839847"/>
            <a:ext cx="3657600" cy="3657600"/>
          </a:xfrm>
          <a:prstGeom prst="ellipse">
            <a:avLst/>
          </a:prstGeom>
          <a:gradFill>
            <a:gsLst>
              <a:gs pos="0">
                <a:schemeClr val="lt1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 sz="125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/>
            </a:lvl9pPr>
          </a:lstStyle>
          <a:p/>
        </p:txBody>
      </p:sp>
      <p:cxnSp>
        <p:nvCxnSpPr>
          <p:cNvPr id="25" name="Google Shape;25;p4"/>
          <p:cNvCxnSpPr/>
          <p:nvPr/>
        </p:nvCxnSpPr>
        <p:spPr>
          <a:xfrm>
            <a:off x="718200" y="1059750"/>
            <a:ext cx="76962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/>
          <p:nvPr/>
        </p:nvSpPr>
        <p:spPr>
          <a:xfrm rot="10800000" flipH="1">
            <a:off x="-1508200" y="-1592550"/>
            <a:ext cx="3707100" cy="3707100"/>
          </a:xfrm>
          <a:prstGeom prst="ellipse">
            <a:avLst/>
          </a:prstGeom>
          <a:gradFill>
            <a:gsLst>
              <a:gs pos="0">
                <a:schemeClr val="dk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1" name="Google Shape;211;p31"/>
          <p:cNvSpPr/>
          <p:nvPr/>
        </p:nvSpPr>
        <p:spPr>
          <a:xfrm rot="10800000" flipH="1">
            <a:off x="6994425" y="2871425"/>
            <a:ext cx="3707100" cy="3707100"/>
          </a:xfrm>
          <a:prstGeom prst="ellipse">
            <a:avLst/>
          </a:prstGeom>
          <a:gradFill>
            <a:gsLst>
              <a:gs pos="0">
                <a:schemeClr val="lt1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2" name="Google Shape;212;p31"/>
          <p:cNvSpPr txBox="1">
            <a:spLocks noGrp="1"/>
          </p:cNvSpPr>
          <p:nvPr>
            <p:ph type="ctrTitle"/>
          </p:nvPr>
        </p:nvSpPr>
        <p:spPr>
          <a:xfrm>
            <a:off x="2429950" y="463800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3" name="Google Shape;213;p31"/>
          <p:cNvSpPr txBox="1">
            <a:spLocks noGrp="1"/>
          </p:cNvSpPr>
          <p:nvPr>
            <p:ph type="subTitle" idx="1"/>
          </p:nvPr>
        </p:nvSpPr>
        <p:spPr>
          <a:xfrm>
            <a:off x="2425075" y="1758415"/>
            <a:ext cx="42939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4" name="Google Shape;214;p31"/>
          <p:cNvSpPr txBox="1"/>
          <p:nvPr/>
        </p:nvSpPr>
        <p:spPr>
          <a:xfrm>
            <a:off x="2364925" y="3860925"/>
            <a:ext cx="4228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CREDITS: This presentation template was created by </a:t>
            </a:r>
            <a:r>
              <a:rPr lang="en-GB" sz="1200" b="1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2"/>
              </a:rPr>
              <a:t>Slidesgo</a:t>
            </a:r>
            <a:r>
              <a:rPr lang="en-GB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 including icons by </a:t>
            </a:r>
            <a:r>
              <a:rPr lang="en-GB" sz="1200" b="1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3"/>
              </a:rPr>
              <a:t>Flaticon</a:t>
            </a:r>
            <a:r>
              <a:rPr lang="en-GB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 infographics &amp; images by </a:t>
            </a:r>
            <a:r>
              <a:rPr lang="en-GB" sz="1200" b="1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4"/>
              </a:rPr>
              <a:t>Freepik</a:t>
            </a:r>
            <a:endParaRPr sz="1200" b="1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/>
          <p:nvPr/>
        </p:nvSpPr>
        <p:spPr>
          <a:xfrm>
            <a:off x="-1844298" y="3361647"/>
            <a:ext cx="3657600" cy="3657600"/>
          </a:xfrm>
          <a:prstGeom prst="ellipse">
            <a:avLst/>
          </a:prstGeom>
          <a:gradFill>
            <a:gsLst>
              <a:gs pos="0">
                <a:schemeClr val="dk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8" name="Google Shape;218;p33"/>
          <p:cNvSpPr/>
          <p:nvPr/>
        </p:nvSpPr>
        <p:spPr>
          <a:xfrm>
            <a:off x="7314378" y="-1822922"/>
            <a:ext cx="3657600" cy="3657600"/>
          </a:xfrm>
          <a:prstGeom prst="ellipse">
            <a:avLst/>
          </a:prstGeom>
          <a:gradFill>
            <a:gsLst>
              <a:gs pos="0">
                <a:schemeClr val="lt1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2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/>
          <p:nvPr/>
        </p:nvSpPr>
        <p:spPr>
          <a:xfrm rot="10800000" flipH="1">
            <a:off x="-1508200" y="-1592550"/>
            <a:ext cx="3707100" cy="3707100"/>
          </a:xfrm>
          <a:prstGeom prst="ellipse">
            <a:avLst/>
          </a:prstGeom>
          <a:gradFill>
            <a:gsLst>
              <a:gs pos="0">
                <a:schemeClr val="dk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1" name="Google Shape;221;p34"/>
          <p:cNvSpPr/>
          <p:nvPr/>
        </p:nvSpPr>
        <p:spPr>
          <a:xfrm rot="10800000" flipH="1">
            <a:off x="6994425" y="2871425"/>
            <a:ext cx="3707100" cy="3707100"/>
          </a:xfrm>
          <a:prstGeom prst="ellipse">
            <a:avLst/>
          </a:prstGeom>
          <a:gradFill>
            <a:gsLst>
              <a:gs pos="0">
                <a:schemeClr val="lt1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ố cục tùy chỉnh 1">
  <p:cSld name="AUTOLAYOUT_1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696969"/>
              </a:gs>
              <a:gs pos="100000">
                <a:srgbClr val="1D1D1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4" name="Google Shape;224;p35"/>
          <p:cNvSpPr/>
          <p:nvPr/>
        </p:nvSpPr>
        <p:spPr>
          <a:xfrm>
            <a:off x="0" y="1681050"/>
            <a:ext cx="9144000" cy="1781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311700" y="1957350"/>
            <a:ext cx="8520600" cy="122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6" name="Google Shape;226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ố cục tùy chỉnh 2">
  <p:cSld name="AUTOLAYOUT_5">
    <p:bg>
      <p:bgPr>
        <a:solidFill>
          <a:srgbClr val="FFFFFF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9" name="Google Shape;229;p36"/>
          <p:cNvSpPr/>
          <p:nvPr/>
        </p:nvSpPr>
        <p:spPr>
          <a:xfrm>
            <a:off x="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30" name="Google Shape;230;p36"/>
          <p:cNvGrpSpPr/>
          <p:nvPr/>
        </p:nvGrpSpPr>
        <p:grpSpPr>
          <a:xfrm>
            <a:off x="6096350" y="0"/>
            <a:ext cx="3047700" cy="431400"/>
            <a:chOff x="6096400" y="0"/>
            <a:chExt cx="3047700" cy="431400"/>
          </a:xfrm>
        </p:grpSpPr>
        <p:sp>
          <p:nvSpPr>
            <p:cNvPr id="231" name="Google Shape;231;p36"/>
            <p:cNvSpPr/>
            <p:nvPr/>
          </p:nvSpPr>
          <p:spPr>
            <a:xfrm>
              <a:off x="6096400" y="0"/>
              <a:ext cx="3047700" cy="2157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" name="Google Shape;232;p36"/>
            <p:cNvSpPr/>
            <p:nvPr/>
          </p:nvSpPr>
          <p:spPr>
            <a:xfrm>
              <a:off x="6096400" y="215700"/>
              <a:ext cx="3047700" cy="2157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" name="Google Shape;233;p36"/>
            <p:cNvSpPr/>
            <p:nvPr/>
          </p:nvSpPr>
          <p:spPr>
            <a:xfrm>
              <a:off x="6096400" y="215702"/>
              <a:ext cx="3047700" cy="55800"/>
            </a:xfrm>
            <a:prstGeom prst="rect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34" name="Google Shape;234;p36"/>
          <p:cNvSpPr txBox="1">
            <a:spLocks noGrp="1"/>
          </p:cNvSpPr>
          <p:nvPr>
            <p:ph type="title"/>
          </p:nvPr>
        </p:nvSpPr>
        <p:spPr>
          <a:xfrm>
            <a:off x="6293125" y="754675"/>
            <a:ext cx="2665500" cy="362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 b="1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 b="1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 b="1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 b="1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 b="1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 b="1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 b="1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 b="1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 b="1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235" name="Google Shape;235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ố cục tùy chỉnh">
  <p:cSld name="AUTOLAYOUT_6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696969"/>
              </a:gs>
              <a:gs pos="100000">
                <a:srgbClr val="1D1D1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8" name="Google Shape;238;p37"/>
          <p:cNvSpPr/>
          <p:nvPr/>
        </p:nvSpPr>
        <p:spPr>
          <a:xfrm>
            <a:off x="0" y="1681050"/>
            <a:ext cx="9144000" cy="1781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9" name="Google Shape;239;p37"/>
          <p:cNvSpPr txBox="1">
            <a:spLocks noGrp="1"/>
          </p:cNvSpPr>
          <p:nvPr>
            <p:ph type="ctrTitle"/>
          </p:nvPr>
        </p:nvSpPr>
        <p:spPr>
          <a:xfrm>
            <a:off x="311700" y="1957350"/>
            <a:ext cx="8520600" cy="122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0" name="Google Shape;240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ố cục tùy chỉnh 3">
  <p:cSld name="AUTOLAYOUT_7">
    <p:bg>
      <p:bgPr>
        <a:solidFill>
          <a:srgbClr val="FFFFFF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3" name="Google Shape;243;p38"/>
          <p:cNvSpPr/>
          <p:nvPr/>
        </p:nvSpPr>
        <p:spPr>
          <a:xfrm rot="5400000">
            <a:off x="-47550" y="176194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4" name="Google Shape;244;p38"/>
          <p:cNvSpPr/>
          <p:nvPr/>
        </p:nvSpPr>
        <p:spPr>
          <a:xfrm rot="5400000">
            <a:off x="-47550" y="4755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5" name="Google Shape;245;p38"/>
          <p:cNvSpPr/>
          <p:nvPr/>
        </p:nvSpPr>
        <p:spPr>
          <a:xfrm rot="-5400000">
            <a:off x="-47416" y="47628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6" name="Google Shape;246;p38"/>
          <p:cNvSpPr/>
          <p:nvPr/>
        </p:nvSpPr>
        <p:spPr>
          <a:xfrm rot="5400000">
            <a:off x="1476378" y="176194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7" name="Google Shape;247;p38"/>
          <p:cNvSpPr/>
          <p:nvPr/>
        </p:nvSpPr>
        <p:spPr>
          <a:xfrm rot="-5400000">
            <a:off x="1690750" y="4548000"/>
            <a:ext cx="428700" cy="762000"/>
          </a:xfrm>
          <a:prstGeom prst="rtTriangl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8" name="Google Shape;248;p38"/>
          <p:cNvSpPr/>
          <p:nvPr/>
        </p:nvSpPr>
        <p:spPr>
          <a:xfrm rot="-5400000">
            <a:off x="1476512" y="47628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9" name="Google Shape;249;p38"/>
          <p:cNvSpPr/>
          <p:nvPr/>
        </p:nvSpPr>
        <p:spPr>
          <a:xfrm rot="-5400000" flipH="1">
            <a:off x="714548" y="176194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0" name="Google Shape;250;p38"/>
          <p:cNvSpPr/>
          <p:nvPr/>
        </p:nvSpPr>
        <p:spPr>
          <a:xfrm rot="5400000">
            <a:off x="-47550" y="904795"/>
            <a:ext cx="8571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1" name="Google Shape;251;p38"/>
          <p:cNvSpPr/>
          <p:nvPr/>
        </p:nvSpPr>
        <p:spPr>
          <a:xfrm rot="-5400000">
            <a:off x="1476512" y="1333525"/>
            <a:ext cx="8571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2" name="Google Shape;252;p38"/>
          <p:cNvSpPr/>
          <p:nvPr/>
        </p:nvSpPr>
        <p:spPr>
          <a:xfrm rot="-5400000" flipH="1">
            <a:off x="714548" y="4755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3" name="Google Shape;253;p38"/>
          <p:cNvSpPr/>
          <p:nvPr/>
        </p:nvSpPr>
        <p:spPr>
          <a:xfrm rot="-5400000" flipH="1">
            <a:off x="714548" y="904795"/>
            <a:ext cx="857100" cy="7620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4" name="Google Shape;254;p38"/>
          <p:cNvSpPr/>
          <p:nvPr/>
        </p:nvSpPr>
        <p:spPr>
          <a:xfrm rot="-5400000">
            <a:off x="166784" y="4548000"/>
            <a:ext cx="4287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5" name="Google Shape;255;p38"/>
          <p:cNvSpPr/>
          <p:nvPr/>
        </p:nvSpPr>
        <p:spPr>
          <a:xfrm rot="-5400000" flipH="1">
            <a:off x="166707" y="-166445"/>
            <a:ext cx="4287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6" name="Google Shape;256;p38"/>
          <p:cNvSpPr/>
          <p:nvPr/>
        </p:nvSpPr>
        <p:spPr>
          <a:xfrm rot="-5400000" flipH="1">
            <a:off x="1690635" y="-166445"/>
            <a:ext cx="4287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7" name="Google Shape;257;p38"/>
          <p:cNvSpPr/>
          <p:nvPr/>
        </p:nvSpPr>
        <p:spPr>
          <a:xfrm rot="5400000" flipH="1">
            <a:off x="714337" y="47628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8" name="Google Shape;258;p38"/>
          <p:cNvSpPr/>
          <p:nvPr/>
        </p:nvSpPr>
        <p:spPr>
          <a:xfrm rot="5400000" flipH="1">
            <a:off x="714337" y="1333525"/>
            <a:ext cx="8571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9" name="Google Shape;259;p38"/>
          <p:cNvSpPr/>
          <p:nvPr/>
        </p:nvSpPr>
        <p:spPr>
          <a:xfrm rot="-5400000">
            <a:off x="-47416" y="1333525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0" name="Google Shape;260;p38"/>
          <p:cNvSpPr/>
          <p:nvPr/>
        </p:nvSpPr>
        <p:spPr>
          <a:xfrm rot="5400000">
            <a:off x="1476378" y="4755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1" name="Google Shape;261;p38"/>
          <p:cNvSpPr/>
          <p:nvPr/>
        </p:nvSpPr>
        <p:spPr>
          <a:xfrm rot="5400000">
            <a:off x="1476378" y="904795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2" name="Google Shape;262;p38"/>
          <p:cNvSpPr/>
          <p:nvPr/>
        </p:nvSpPr>
        <p:spPr>
          <a:xfrm rot="5400000" flipH="1">
            <a:off x="928614" y="4548000"/>
            <a:ext cx="4287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3" name="Google Shape;263;p38"/>
          <p:cNvSpPr/>
          <p:nvPr/>
        </p:nvSpPr>
        <p:spPr>
          <a:xfrm rot="5400000">
            <a:off x="928614" y="-166445"/>
            <a:ext cx="4287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4" name="Google Shape;264;p38"/>
          <p:cNvSpPr/>
          <p:nvPr/>
        </p:nvSpPr>
        <p:spPr>
          <a:xfrm rot="5400000">
            <a:off x="-47550" y="3476366"/>
            <a:ext cx="857100" cy="7620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5" name="Google Shape;265;p38"/>
          <p:cNvSpPr/>
          <p:nvPr/>
        </p:nvSpPr>
        <p:spPr>
          <a:xfrm rot="-5400000">
            <a:off x="-47416" y="2190706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6" name="Google Shape;266;p38"/>
          <p:cNvSpPr/>
          <p:nvPr/>
        </p:nvSpPr>
        <p:spPr>
          <a:xfrm rot="5400000">
            <a:off x="1476378" y="3476366"/>
            <a:ext cx="857100" cy="7620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7" name="Google Shape;267;p38"/>
          <p:cNvSpPr/>
          <p:nvPr/>
        </p:nvSpPr>
        <p:spPr>
          <a:xfrm rot="-5400000">
            <a:off x="1476512" y="2190706"/>
            <a:ext cx="857100" cy="762000"/>
          </a:xfrm>
          <a:prstGeom prst="triangle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8" name="Google Shape;268;p38"/>
          <p:cNvSpPr/>
          <p:nvPr/>
        </p:nvSpPr>
        <p:spPr>
          <a:xfrm rot="-5400000" flipH="1">
            <a:off x="714548" y="3476366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9" name="Google Shape;269;p38"/>
          <p:cNvSpPr/>
          <p:nvPr/>
        </p:nvSpPr>
        <p:spPr>
          <a:xfrm rot="5400000">
            <a:off x="-47550" y="2619221"/>
            <a:ext cx="8571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0" name="Google Shape;270;p38"/>
          <p:cNvSpPr/>
          <p:nvPr/>
        </p:nvSpPr>
        <p:spPr>
          <a:xfrm rot="-5400000">
            <a:off x="1476512" y="304795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1" name="Google Shape;271;p38"/>
          <p:cNvSpPr/>
          <p:nvPr/>
        </p:nvSpPr>
        <p:spPr>
          <a:xfrm rot="-5400000" flipH="1">
            <a:off x="714548" y="2619221"/>
            <a:ext cx="857100" cy="7620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2" name="Google Shape;272;p38"/>
          <p:cNvSpPr/>
          <p:nvPr/>
        </p:nvSpPr>
        <p:spPr>
          <a:xfrm rot="5400000" flipH="1">
            <a:off x="714337" y="2190706"/>
            <a:ext cx="8571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3" name="Google Shape;273;p38"/>
          <p:cNvSpPr/>
          <p:nvPr/>
        </p:nvSpPr>
        <p:spPr>
          <a:xfrm rot="5400000" flipH="1">
            <a:off x="714337" y="304795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4" name="Google Shape;274;p38"/>
          <p:cNvSpPr/>
          <p:nvPr/>
        </p:nvSpPr>
        <p:spPr>
          <a:xfrm rot="-5400000">
            <a:off x="-47416" y="304795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5" name="Google Shape;275;p38"/>
          <p:cNvSpPr/>
          <p:nvPr/>
        </p:nvSpPr>
        <p:spPr>
          <a:xfrm rot="5400000">
            <a:off x="1476378" y="2619221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6" name="Google Shape;276;p38"/>
          <p:cNvSpPr/>
          <p:nvPr/>
        </p:nvSpPr>
        <p:spPr>
          <a:xfrm rot="-5400000">
            <a:off x="-47416" y="3905326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7" name="Google Shape;277;p38"/>
          <p:cNvSpPr/>
          <p:nvPr/>
        </p:nvSpPr>
        <p:spPr>
          <a:xfrm rot="-5400000">
            <a:off x="1476512" y="3905326"/>
            <a:ext cx="857100" cy="762000"/>
          </a:xfrm>
          <a:prstGeom prst="triangle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8" name="Google Shape;278;p38"/>
          <p:cNvSpPr/>
          <p:nvPr/>
        </p:nvSpPr>
        <p:spPr>
          <a:xfrm rot="5400000">
            <a:off x="-47550" y="4333841"/>
            <a:ext cx="8571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9" name="Google Shape;279;p38"/>
          <p:cNvSpPr/>
          <p:nvPr/>
        </p:nvSpPr>
        <p:spPr>
          <a:xfrm rot="-5400000" flipH="1">
            <a:off x="714548" y="4333841"/>
            <a:ext cx="857100" cy="7620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0" name="Google Shape;280;p38"/>
          <p:cNvSpPr/>
          <p:nvPr/>
        </p:nvSpPr>
        <p:spPr>
          <a:xfrm rot="5400000" flipH="1">
            <a:off x="714337" y="3905326"/>
            <a:ext cx="8571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1" name="Google Shape;281;p38"/>
          <p:cNvSpPr/>
          <p:nvPr/>
        </p:nvSpPr>
        <p:spPr>
          <a:xfrm rot="5400000">
            <a:off x="1476416" y="4333549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2" name="Google Shape;282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ố cục tùy chỉnh 4">
  <p:cSld name="AUTOLAYOUT_8">
    <p:bg>
      <p:bgPr>
        <a:solidFill>
          <a:srgbClr val="FFFFFF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5" name="Google Shape;285;p39"/>
          <p:cNvSpPr/>
          <p:nvPr/>
        </p:nvSpPr>
        <p:spPr>
          <a:xfrm>
            <a:off x="673800" y="539250"/>
            <a:ext cx="7796400" cy="4065000"/>
          </a:xfrm>
          <a:prstGeom prst="rect">
            <a:avLst/>
          </a:prstGeom>
          <a:solidFill>
            <a:srgbClr val="FFFFFF"/>
          </a:solidFill>
          <a:ln w="114300" cap="flat" cmpd="thinThick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6" name="Google Shape;286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12C76-9D44-4636-8B8E-E3AB3A0F618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45BF0-BBC8-445E-B612-EB4C38F8286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-1844298" y="3344722"/>
            <a:ext cx="3657600" cy="3657600"/>
          </a:xfrm>
          <a:prstGeom prst="ellipse">
            <a:avLst/>
          </a:prstGeom>
          <a:gradFill>
            <a:gsLst>
              <a:gs pos="0">
                <a:schemeClr val="dk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" name="Google Shape;28;p5"/>
          <p:cNvSpPr/>
          <p:nvPr/>
        </p:nvSpPr>
        <p:spPr>
          <a:xfrm>
            <a:off x="7314378" y="-1839847"/>
            <a:ext cx="3657600" cy="3657600"/>
          </a:xfrm>
          <a:prstGeom prst="ellipse">
            <a:avLst/>
          </a:prstGeom>
          <a:gradFill>
            <a:gsLst>
              <a:gs pos="0">
                <a:schemeClr val="lt1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1372974" y="2571750"/>
            <a:ext cx="2743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Alegreya"/>
                <a:ea typeface="Alegreya"/>
                <a:cs typeface="Alegreya"/>
                <a:sym typeface="Alegrey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0" name="Google Shape;30;p5"/>
          <p:cNvSpPr txBox="1">
            <a:spLocks noGrp="1"/>
          </p:cNvSpPr>
          <p:nvPr>
            <p:ph type="subTitle" idx="2"/>
          </p:nvPr>
        </p:nvSpPr>
        <p:spPr>
          <a:xfrm>
            <a:off x="5027849" y="2571750"/>
            <a:ext cx="2743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Alegreya"/>
                <a:ea typeface="Alegreya"/>
                <a:cs typeface="Alegreya"/>
                <a:sym typeface="Alegrey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1" name="Google Shape;31;p5"/>
          <p:cNvSpPr txBox="1">
            <a:spLocks noGrp="1"/>
          </p:cNvSpPr>
          <p:nvPr>
            <p:ph type="subTitle" idx="3"/>
          </p:nvPr>
        </p:nvSpPr>
        <p:spPr>
          <a:xfrm>
            <a:off x="1372963" y="3028950"/>
            <a:ext cx="2743200" cy="10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>
            <a:spLocks noGrp="1"/>
          </p:cNvSpPr>
          <p:nvPr>
            <p:ph type="subTitle" idx="4"/>
          </p:nvPr>
        </p:nvSpPr>
        <p:spPr>
          <a:xfrm>
            <a:off x="5027838" y="3028950"/>
            <a:ext cx="2743200" cy="10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34" name="Google Shape;34;p5"/>
          <p:cNvCxnSpPr/>
          <p:nvPr/>
        </p:nvCxnSpPr>
        <p:spPr>
          <a:xfrm>
            <a:off x="718200" y="1059750"/>
            <a:ext cx="76962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/>
          <p:nvPr/>
        </p:nvSpPr>
        <p:spPr>
          <a:xfrm>
            <a:off x="-1844298" y="3344722"/>
            <a:ext cx="3657600" cy="3657600"/>
          </a:xfrm>
          <a:prstGeom prst="ellipse">
            <a:avLst/>
          </a:prstGeom>
          <a:gradFill>
            <a:gsLst>
              <a:gs pos="0">
                <a:schemeClr val="dk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6"/>
          <p:cNvSpPr/>
          <p:nvPr/>
        </p:nvSpPr>
        <p:spPr>
          <a:xfrm>
            <a:off x="7314378" y="-1839847"/>
            <a:ext cx="3657600" cy="3657600"/>
          </a:xfrm>
          <a:prstGeom prst="ellipse">
            <a:avLst/>
          </a:prstGeom>
          <a:gradFill>
            <a:gsLst>
              <a:gs pos="0">
                <a:schemeClr val="lt1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39" name="Google Shape;39;p6"/>
          <p:cNvCxnSpPr/>
          <p:nvPr/>
        </p:nvCxnSpPr>
        <p:spPr>
          <a:xfrm>
            <a:off x="718200" y="1059750"/>
            <a:ext cx="76962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/>
          <p:nvPr/>
        </p:nvSpPr>
        <p:spPr>
          <a:xfrm flipH="1">
            <a:off x="6994425" y="2871425"/>
            <a:ext cx="3707100" cy="3707100"/>
          </a:xfrm>
          <a:prstGeom prst="ellipse">
            <a:avLst/>
          </a:prstGeom>
          <a:gradFill>
            <a:gsLst>
              <a:gs pos="0">
                <a:schemeClr val="dk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" name="Google Shape;42;p7"/>
          <p:cNvSpPr/>
          <p:nvPr/>
        </p:nvSpPr>
        <p:spPr>
          <a:xfrm flipH="1">
            <a:off x="-1508200" y="-1592550"/>
            <a:ext cx="3707100" cy="3707100"/>
          </a:xfrm>
          <a:prstGeom prst="ellipse">
            <a:avLst/>
          </a:prstGeom>
          <a:gradFill>
            <a:gsLst>
              <a:gs pos="0">
                <a:schemeClr val="lt1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720000" y="857809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720000" y="2062100"/>
            <a:ext cx="4572000" cy="210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 panose="020B0606030504020204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 panose="020B0606030504020204"/>
              <a:buChar char="○"/>
              <a:defRPr>
                <a:solidFill>
                  <a:srgbClr val="434343"/>
                </a:solidFill>
              </a:defRPr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 panose="020B0606030504020204"/>
              <a:buChar char="■"/>
              <a:defRPr>
                <a:solidFill>
                  <a:srgbClr val="434343"/>
                </a:solidFill>
              </a:defRPr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 panose="020B0606030504020204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 panose="020B0606030504020204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 panose="020B0606030504020204"/>
              <a:buChar char="■"/>
              <a:defRPr>
                <a:solidFill>
                  <a:srgbClr val="434343"/>
                </a:solidFill>
              </a:defRPr>
            </a:lvl6pPr>
            <a:lvl7pPr marL="3200400" lvl="6" indent="-2730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 panose="020B0606030504020204"/>
              <a:buChar char="●"/>
              <a:defRPr>
                <a:solidFill>
                  <a:srgbClr val="434343"/>
                </a:solidFill>
              </a:defRPr>
            </a:lvl7pPr>
            <a:lvl8pPr marL="3657600" lvl="7" indent="-2730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 panose="020B0606030504020204"/>
              <a:buChar char="○"/>
              <a:defRPr>
                <a:solidFill>
                  <a:srgbClr val="434343"/>
                </a:solidFill>
              </a:defRPr>
            </a:lvl8pPr>
            <a:lvl9pPr marL="4114800" lvl="8" indent="-2667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 panose="020B0606030504020204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-1566000" y="2295150"/>
            <a:ext cx="4572000" cy="4572000"/>
          </a:xfrm>
          <a:prstGeom prst="ellipse">
            <a:avLst/>
          </a:prstGeom>
          <a:gradFill>
            <a:gsLst>
              <a:gs pos="0">
                <a:schemeClr val="lt1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" name="Google Shape;47;p8"/>
          <p:cNvSpPr/>
          <p:nvPr/>
        </p:nvSpPr>
        <p:spPr>
          <a:xfrm>
            <a:off x="6138000" y="-1769800"/>
            <a:ext cx="4572000" cy="4572000"/>
          </a:xfrm>
          <a:prstGeom prst="ellipse">
            <a:avLst/>
          </a:prstGeom>
          <a:gradFill>
            <a:gsLst>
              <a:gs pos="0">
                <a:schemeClr val="dk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1829175" y="1428750"/>
            <a:ext cx="5485500" cy="22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/>
          <p:nvPr/>
        </p:nvSpPr>
        <p:spPr>
          <a:xfrm>
            <a:off x="-2023200" y="1880800"/>
            <a:ext cx="5486400" cy="5486400"/>
          </a:xfrm>
          <a:prstGeom prst="ellipse">
            <a:avLst/>
          </a:prstGeom>
          <a:gradFill>
            <a:gsLst>
              <a:gs pos="0">
                <a:schemeClr val="dk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" name="Google Shape;51;p9"/>
          <p:cNvSpPr/>
          <p:nvPr/>
        </p:nvSpPr>
        <p:spPr>
          <a:xfrm>
            <a:off x="5680800" y="-2203200"/>
            <a:ext cx="5486400" cy="5486400"/>
          </a:xfrm>
          <a:prstGeom prst="ellipse">
            <a:avLst/>
          </a:prstGeom>
          <a:gradFill>
            <a:gsLst>
              <a:gs pos="0">
                <a:schemeClr val="lt1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720000" y="1254900"/>
            <a:ext cx="7704000" cy="146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10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2391925" y="3175200"/>
            <a:ext cx="43602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/>
          <p:nvPr/>
        </p:nvSpPr>
        <p:spPr>
          <a:xfrm rot="10800000">
            <a:off x="6994425" y="-1592550"/>
            <a:ext cx="3707100" cy="3707100"/>
          </a:xfrm>
          <a:prstGeom prst="ellipse">
            <a:avLst/>
          </a:prstGeom>
          <a:gradFill>
            <a:gsLst>
              <a:gs pos="0">
                <a:schemeClr val="dk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" name="Google Shape;56;p10"/>
          <p:cNvSpPr/>
          <p:nvPr/>
        </p:nvSpPr>
        <p:spPr>
          <a:xfrm rot="10800000">
            <a:off x="-1508200" y="2871425"/>
            <a:ext cx="3707100" cy="3707100"/>
          </a:xfrm>
          <a:prstGeom prst="ellipse">
            <a:avLst/>
          </a:prstGeom>
          <a:gradFill>
            <a:gsLst>
              <a:gs pos="0">
                <a:schemeClr val="lt1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720000" y="40308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greya"/>
              <a:buNone/>
              <a:defRPr sz="35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greya"/>
              <a:buNone/>
              <a:defRPr sz="35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greya"/>
              <a:buNone/>
              <a:defRPr sz="35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greya"/>
              <a:buNone/>
              <a:defRPr sz="35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greya"/>
              <a:buNone/>
              <a:defRPr sz="35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greya"/>
              <a:buNone/>
              <a:defRPr sz="35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greya"/>
              <a:buNone/>
              <a:defRPr sz="35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greya"/>
              <a:buNone/>
              <a:defRPr sz="35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greya"/>
              <a:buNone/>
              <a:defRPr sz="35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5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5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1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39.xml"/><Relationship Id="rId3" Type="http://schemas.openxmlformats.org/officeDocument/2006/relationships/image" Target="../media/image7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38.xml"/><Relationship Id="rId1" Type="http://schemas.openxmlformats.org/officeDocument/2006/relationships/image" Target="../media/image25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3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5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 txBox="1">
            <a:spLocks noGrp="1"/>
          </p:cNvSpPr>
          <p:nvPr>
            <p:ph type="ctrTitle"/>
          </p:nvPr>
        </p:nvSpPr>
        <p:spPr>
          <a:xfrm>
            <a:off x="989850" y="1126150"/>
            <a:ext cx="8305500" cy="17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COMMUNICATION 1</a:t>
            </a:r>
            <a:endParaRPr sz="52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2" name="Google Shape;292;p40"/>
          <p:cNvSpPr txBox="1"/>
          <p:nvPr/>
        </p:nvSpPr>
        <p:spPr>
          <a:xfrm>
            <a:off x="989850" y="2609675"/>
            <a:ext cx="71055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dirty="0">
                <a:solidFill>
                  <a:schemeClr val="dk1"/>
                </a:solidFill>
              </a:rPr>
              <a:t>Lesson 1: Customs around the world</a:t>
            </a:r>
            <a:endParaRPr sz="25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dirty="0">
                <a:solidFill>
                  <a:schemeClr val="dk1"/>
                </a:solidFill>
              </a:rPr>
              <a:t>Lesson 2: Tourist activities around the world</a:t>
            </a:r>
            <a:endParaRPr sz="2500" dirty="0">
              <a:solidFill>
                <a:schemeClr val="dk1"/>
              </a:solidFill>
            </a:endParaRPr>
          </a:p>
        </p:txBody>
      </p:sp>
      <p:cxnSp>
        <p:nvCxnSpPr>
          <p:cNvPr id="293" name="Google Shape;293;p40"/>
          <p:cNvCxnSpPr/>
          <p:nvPr/>
        </p:nvCxnSpPr>
        <p:spPr>
          <a:xfrm>
            <a:off x="718200" y="3486875"/>
            <a:ext cx="76962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4" name="Google Shape;294;p4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05350" y="18375"/>
            <a:ext cx="2082825" cy="70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2"/>
          <p:cNvSpPr txBox="1">
            <a:spLocks noGrp="1"/>
          </p:cNvSpPr>
          <p:nvPr>
            <p:ph type="title"/>
          </p:nvPr>
        </p:nvSpPr>
        <p:spPr>
          <a:xfrm>
            <a:off x="6293125" y="754675"/>
            <a:ext cx="2665500" cy="3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Pair work - 5 minutes</a:t>
            </a:r>
            <a:endParaRPr dirty="0"/>
          </a:p>
        </p:txBody>
      </p:sp>
      <p:sp>
        <p:nvSpPr>
          <p:cNvPr id="598" name="Google Shape;598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599" name="Google Shape;599;p6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52400"/>
            <a:ext cx="516786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62"/>
          <p:cNvSpPr txBox="1"/>
          <p:nvPr/>
        </p:nvSpPr>
        <p:spPr>
          <a:xfrm>
            <a:off x="1802100" y="670775"/>
            <a:ext cx="517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FF"/>
                </a:solidFill>
              </a:rPr>
              <a:t>Have you called your kids?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601" name="Google Shape;601;p62"/>
          <p:cNvSpPr txBox="1"/>
          <p:nvPr/>
        </p:nvSpPr>
        <p:spPr>
          <a:xfrm>
            <a:off x="1930925" y="1212025"/>
            <a:ext cx="517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FF"/>
                </a:solidFill>
              </a:rPr>
              <a:t>Have you finished the report?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602" name="Google Shape;602;p62"/>
          <p:cNvSpPr txBox="1"/>
          <p:nvPr/>
        </p:nvSpPr>
        <p:spPr>
          <a:xfrm>
            <a:off x="2248300" y="1753275"/>
            <a:ext cx="517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FF"/>
                </a:solidFill>
              </a:rPr>
              <a:t>Have they spoken to their banker?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603" name="Google Shape;603;p62"/>
          <p:cNvSpPr txBox="1"/>
          <p:nvPr/>
        </p:nvSpPr>
        <p:spPr>
          <a:xfrm>
            <a:off x="2577450" y="2212075"/>
            <a:ext cx="517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FF"/>
                </a:solidFill>
              </a:rPr>
              <a:t>Have you seen Shakira in a live concert?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604" name="Google Shape;604;p62"/>
          <p:cNvSpPr txBox="1"/>
          <p:nvPr/>
        </p:nvSpPr>
        <p:spPr>
          <a:xfrm>
            <a:off x="2411700" y="2835775"/>
            <a:ext cx="517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FF"/>
                </a:solidFill>
              </a:rPr>
              <a:t>Has Leon looked at the new website?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605" name="Google Shape;605;p62"/>
          <p:cNvSpPr txBox="1"/>
          <p:nvPr/>
        </p:nvSpPr>
        <p:spPr>
          <a:xfrm>
            <a:off x="1802100" y="3235975"/>
            <a:ext cx="517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FF"/>
                </a:solidFill>
              </a:rPr>
              <a:t>Has Karen eaten dinner?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606" name="Google Shape;606;p62"/>
          <p:cNvSpPr txBox="1"/>
          <p:nvPr/>
        </p:nvSpPr>
        <p:spPr>
          <a:xfrm>
            <a:off x="2720425" y="3753375"/>
            <a:ext cx="517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FF"/>
                </a:solidFill>
              </a:rPr>
              <a:t>Has your brother gone running this week?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607" name="Google Shape;607;p62"/>
          <p:cNvSpPr txBox="1"/>
          <p:nvPr/>
        </p:nvSpPr>
        <p:spPr>
          <a:xfrm>
            <a:off x="2720425" y="4381375"/>
            <a:ext cx="517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FF"/>
                </a:solidFill>
              </a:rPr>
              <a:t>Has your son graduated from the university?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3"/>
          <p:cNvSpPr txBox="1">
            <a:spLocks noGrp="1"/>
          </p:cNvSpPr>
          <p:nvPr>
            <p:ph type="title"/>
          </p:nvPr>
        </p:nvSpPr>
        <p:spPr>
          <a:xfrm>
            <a:off x="-48681" y="754675"/>
            <a:ext cx="7781346" cy="5111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dirty="0"/>
              <a:t>Adverbs in present perfect tense</a:t>
            </a:r>
            <a:br>
              <a:rPr lang="en-GB" dirty="0"/>
            </a:br>
            <a:r>
              <a:rPr lang="en-GB" dirty="0"/>
              <a:t>Pair work – 2 minutes</a:t>
            </a:r>
            <a:endParaRPr lang="en-GB" dirty="0"/>
          </a:p>
        </p:txBody>
      </p:sp>
      <p:sp>
        <p:nvSpPr>
          <p:cNvPr id="613" name="Google Shape;613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614" name="Google Shape;614;p6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1257850"/>
            <a:ext cx="5988325" cy="2627788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63"/>
          <p:cNvSpPr/>
          <p:nvPr/>
        </p:nvSpPr>
        <p:spPr>
          <a:xfrm>
            <a:off x="1154775" y="1873575"/>
            <a:ext cx="483000" cy="2712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6" name="Google Shape;616;p63"/>
          <p:cNvSpPr/>
          <p:nvPr/>
        </p:nvSpPr>
        <p:spPr>
          <a:xfrm>
            <a:off x="4241250" y="2456650"/>
            <a:ext cx="388800" cy="2712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7" name="Google Shape;617;p63"/>
          <p:cNvSpPr/>
          <p:nvPr/>
        </p:nvSpPr>
        <p:spPr>
          <a:xfrm>
            <a:off x="1459575" y="2178375"/>
            <a:ext cx="708600" cy="2712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8" name="Google Shape;618;p63"/>
          <p:cNvSpPr/>
          <p:nvPr/>
        </p:nvSpPr>
        <p:spPr>
          <a:xfrm>
            <a:off x="2678775" y="2711775"/>
            <a:ext cx="483000" cy="2712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9" name="Google Shape;619;p63"/>
          <p:cNvSpPr/>
          <p:nvPr/>
        </p:nvSpPr>
        <p:spPr>
          <a:xfrm>
            <a:off x="2526375" y="2940375"/>
            <a:ext cx="483000" cy="2712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0" name="Google Shape;620;p63"/>
          <p:cNvSpPr/>
          <p:nvPr/>
        </p:nvSpPr>
        <p:spPr>
          <a:xfrm>
            <a:off x="2754975" y="3245175"/>
            <a:ext cx="548700" cy="2712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1" name="Google Shape;621;p63"/>
          <p:cNvSpPr/>
          <p:nvPr/>
        </p:nvSpPr>
        <p:spPr>
          <a:xfrm>
            <a:off x="1764375" y="3549975"/>
            <a:ext cx="483000" cy="2712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" grpId="0" animBg="1"/>
      <p:bldP spid="616" grpId="0" animBg="1"/>
      <p:bldP spid="617" grpId="0" animBg="1"/>
      <p:bldP spid="618" grpId="0" animBg="1"/>
      <p:bldP spid="619" grpId="0" animBg="1"/>
      <p:bldP spid="620" grpId="0" animBg="1"/>
      <p:bldP spid="6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66"/>
          <p:cNvSpPr txBox="1">
            <a:spLocks noGrp="1"/>
          </p:cNvSpPr>
          <p:nvPr>
            <p:ph type="title"/>
          </p:nvPr>
        </p:nvSpPr>
        <p:spPr>
          <a:xfrm>
            <a:off x="720000" y="70702"/>
            <a:ext cx="77040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/>
              <a:t>Pair work:</a:t>
            </a:r>
            <a:r>
              <a:rPr lang="en-GB" sz="2200"/>
              <a:t> </a:t>
            </a:r>
            <a:r>
              <a:rPr lang="en-GB" sz="2200" b="1"/>
              <a:t>What activities have you done? What activities haven’t you done? Use vocabulary and present perfect. 2 minutes</a:t>
            </a:r>
            <a:endParaRPr sz="2200" b="1"/>
          </a:p>
        </p:txBody>
      </p:sp>
      <p:sp>
        <p:nvSpPr>
          <p:cNvPr id="647" name="Google Shape;647;p66"/>
          <p:cNvSpPr/>
          <p:nvPr/>
        </p:nvSpPr>
        <p:spPr>
          <a:xfrm>
            <a:off x="854778" y="1127537"/>
            <a:ext cx="3355715" cy="1541235"/>
          </a:xfrm>
          <a:prstGeom prst="wedgeRectCallout">
            <a:avLst>
              <a:gd name="adj1" fmla="val 47090"/>
              <a:gd name="adj2" fmla="val 75995"/>
            </a:avLst>
          </a:prstGeom>
          <a:solidFill>
            <a:schemeClr val="lt2"/>
          </a:solidFill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</a:t>
            </a:r>
            <a:r>
              <a:rPr lang="en-GB" b="1"/>
              <a:t>have tried</a:t>
            </a:r>
            <a:r>
              <a:rPr lang="en-GB"/>
              <a:t> Korean food, but I </a:t>
            </a:r>
            <a:r>
              <a:rPr lang="en-GB" b="1"/>
              <a:t>haven’t climbed</a:t>
            </a:r>
            <a:r>
              <a:rPr lang="en-GB"/>
              <a:t> Fuji mountain.</a:t>
            </a:r>
            <a:endParaRPr lang="en-GB"/>
          </a:p>
        </p:txBody>
      </p:sp>
      <p:sp>
        <p:nvSpPr>
          <p:cNvPr id="648" name="Google Shape;648;p66"/>
          <p:cNvSpPr/>
          <p:nvPr/>
        </p:nvSpPr>
        <p:spPr>
          <a:xfrm>
            <a:off x="5025222" y="1297448"/>
            <a:ext cx="3264000" cy="1696800"/>
          </a:xfrm>
          <a:prstGeom prst="wedgeRectCallout">
            <a:avLst>
              <a:gd name="adj1" fmla="val -52142"/>
              <a:gd name="adj2" fmla="val 79911"/>
            </a:avLst>
          </a:prstGeom>
          <a:solidFill>
            <a:schemeClr val="lt2"/>
          </a:solidFill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dirty="0"/>
              <a:t>I </a:t>
            </a:r>
            <a:r>
              <a:rPr lang="en-GB" b="1" dirty="0"/>
              <a:t>have taken a picture</a:t>
            </a:r>
            <a:r>
              <a:rPr lang="en-GB" dirty="0"/>
              <a:t> of Hoi An ancient town, but I </a:t>
            </a:r>
            <a:r>
              <a:rPr lang="en-GB" b="1" dirty="0"/>
              <a:t>haven't climbed </a:t>
            </a:r>
            <a:r>
              <a:rPr lang="en-GB" dirty="0"/>
              <a:t>Ba Den mountain.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200" y="3169455"/>
            <a:ext cx="3510991" cy="18440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74158" y="3732028"/>
            <a:ext cx="893135" cy="233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073349" y="3519377"/>
            <a:ext cx="1297172" cy="233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33377" y="3264195"/>
            <a:ext cx="1509823" cy="2551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24223" y="3965944"/>
            <a:ext cx="1041991" cy="244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32837" y="4253976"/>
            <a:ext cx="1552354" cy="222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020725" y="4500834"/>
            <a:ext cx="723015" cy="2103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58140" y="4686059"/>
            <a:ext cx="1244010" cy="313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4"/>
          <p:cNvSpPr txBox="1">
            <a:spLocks noGrp="1"/>
          </p:cNvSpPr>
          <p:nvPr>
            <p:ph type="ctrTitle"/>
          </p:nvPr>
        </p:nvSpPr>
        <p:spPr>
          <a:xfrm>
            <a:off x="311700" y="1957350"/>
            <a:ext cx="8520600" cy="12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3600" dirty="0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Lesson1: Custom around the world</a:t>
            </a:r>
            <a:endParaRPr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27" name="Google Shape;627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"/>
          <p:cNvSpPr txBox="1">
            <a:spLocks noGrp="1"/>
          </p:cNvSpPr>
          <p:nvPr>
            <p:ph type="ctrTitle"/>
          </p:nvPr>
        </p:nvSpPr>
        <p:spPr>
          <a:xfrm>
            <a:off x="413300" y="1601750"/>
            <a:ext cx="8520600" cy="12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Lead - in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Watch the clip and answer the questions below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8" name="Google Shape;318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ifferent Ways of Greeting - Video for English Classroom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 rot="10800000" flipH="1" flipV="1">
            <a:off x="1411900" y="0"/>
            <a:ext cx="6857998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3"/>
          <p:cNvSpPr txBox="1">
            <a:spLocks noGrp="1"/>
          </p:cNvSpPr>
          <p:nvPr>
            <p:ph type="title"/>
          </p:nvPr>
        </p:nvSpPr>
        <p:spPr>
          <a:xfrm>
            <a:off x="4381500" y="1506650"/>
            <a:ext cx="4407000" cy="212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What is the clip about?</a:t>
            </a:r>
            <a:endParaRPr sz="2400" b="1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AutoNum type="alphaLcPeriod"/>
            </a:pPr>
            <a:r>
              <a:rPr lang="en-GB" sz="2400">
                <a:solidFill>
                  <a:srgbClr val="00206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different ways of eating</a:t>
            </a:r>
            <a:endParaRPr sz="2400">
              <a:solidFill>
                <a:srgbClr val="00206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AutoNum type="alphaLcPeriod"/>
            </a:pPr>
            <a:r>
              <a:rPr lang="en-GB" sz="2400">
                <a:solidFill>
                  <a:srgbClr val="00206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different ways of boxing</a:t>
            </a:r>
            <a:endParaRPr sz="2400">
              <a:solidFill>
                <a:srgbClr val="00206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AutoNum type="alphaLcPeriod"/>
            </a:pPr>
            <a:r>
              <a:rPr lang="en-GB" sz="2400">
                <a:solidFill>
                  <a:srgbClr val="00206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different ways of greeting</a:t>
            </a:r>
            <a:endParaRPr sz="2400" b="1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24" name="Google Shape;324;p4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27000" y="1225750"/>
            <a:ext cx="3648664" cy="2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3"/>
          <p:cNvSpPr/>
          <p:nvPr/>
        </p:nvSpPr>
        <p:spPr>
          <a:xfrm>
            <a:off x="4410100" y="2816225"/>
            <a:ext cx="322800" cy="3228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4"/>
          <p:cNvSpPr txBox="1">
            <a:spLocks noGrp="1"/>
          </p:cNvSpPr>
          <p:nvPr>
            <p:ph type="title"/>
          </p:nvPr>
        </p:nvSpPr>
        <p:spPr>
          <a:xfrm>
            <a:off x="4904475" y="1075625"/>
            <a:ext cx="3852000" cy="28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How do the French often greet each other?</a:t>
            </a:r>
            <a:endParaRPr sz="2400" b="1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/>
              <a:buAutoNum type="alphaLcPeriod"/>
            </a:pPr>
            <a:r>
              <a:rPr lang="en-GB"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kiss and hug</a:t>
            </a: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/>
              <a:buAutoNum type="alphaLcPeriod"/>
            </a:pPr>
            <a:r>
              <a:rPr lang="en-GB"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wave, smile and say hello</a:t>
            </a: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/>
              <a:buAutoNum type="alphaLcPeriod"/>
            </a:pPr>
            <a:r>
              <a:rPr lang="en-GB"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all are correct</a:t>
            </a: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31" name="Google Shape;331;p4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87100" y="879025"/>
            <a:ext cx="3922132" cy="212705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4"/>
          <p:cNvSpPr/>
          <p:nvPr/>
        </p:nvSpPr>
        <p:spPr>
          <a:xfrm>
            <a:off x="4967475" y="2620675"/>
            <a:ext cx="322800" cy="3228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5"/>
          <p:cNvSpPr txBox="1">
            <a:spLocks noGrp="1"/>
          </p:cNvSpPr>
          <p:nvPr>
            <p:ph type="title"/>
          </p:nvPr>
        </p:nvSpPr>
        <p:spPr>
          <a:xfrm>
            <a:off x="4672175" y="2474700"/>
            <a:ext cx="4471825" cy="14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000000"/>
                </a:solidFill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What is an Eskimo kiss?</a:t>
            </a:r>
            <a:endParaRPr sz="2400" b="1">
              <a:solidFill>
                <a:srgbClr val="000000"/>
              </a:solidFill>
              <a:latin typeface="+mn-lt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/>
              <a:buAutoNum type="alphaLcPeriod"/>
            </a:pPr>
            <a:r>
              <a:rPr lang="en-GB" sz="1800">
                <a:solidFill>
                  <a:srgbClr val="000000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rPr>
              <a:t>the rubbing of two noses together</a:t>
            </a:r>
            <a:endParaRPr sz="1800">
              <a:solidFill>
                <a:srgbClr val="000000"/>
              </a:solidFill>
              <a:latin typeface="+mn-lt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/>
              <a:buAutoNum type="alphaLcPeriod"/>
            </a:pPr>
            <a:r>
              <a:rPr lang="en-GB" sz="1800">
                <a:solidFill>
                  <a:srgbClr val="000000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rPr>
              <a:t>the rubbing of two foreheads together</a:t>
            </a:r>
            <a:endParaRPr sz="1800">
              <a:solidFill>
                <a:srgbClr val="000000"/>
              </a:solidFill>
              <a:latin typeface="+mn-lt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/>
              <a:buAutoNum type="alphaLcPeriod"/>
            </a:pPr>
            <a:r>
              <a:rPr lang="en-GB" sz="1800">
                <a:solidFill>
                  <a:srgbClr val="000000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rPr>
              <a:t>the rubbing of two palms together</a:t>
            </a:r>
            <a:endParaRPr sz="1800">
              <a:solidFill>
                <a:srgbClr val="000000"/>
              </a:solidFill>
              <a:latin typeface="+mn-lt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pic>
        <p:nvPicPr>
          <p:cNvPr id="338" name="Google Shape;338;p4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43260" y="1820621"/>
            <a:ext cx="3926862" cy="212705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5"/>
          <p:cNvSpPr/>
          <p:nvPr/>
        </p:nvSpPr>
        <p:spPr>
          <a:xfrm>
            <a:off x="4796959" y="2722746"/>
            <a:ext cx="322800" cy="3228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6"/>
          <p:cNvSpPr txBox="1">
            <a:spLocks noGrp="1"/>
          </p:cNvSpPr>
          <p:nvPr>
            <p:ph type="title"/>
          </p:nvPr>
        </p:nvSpPr>
        <p:spPr>
          <a:xfrm>
            <a:off x="4307975" y="1633000"/>
            <a:ext cx="4883700" cy="24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002060"/>
                </a:solidFill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People shake hands to say hello and a pat on the shoulder is a sign of…</a:t>
            </a:r>
            <a:endParaRPr sz="2400" b="1">
              <a:solidFill>
                <a:srgbClr val="002060"/>
              </a:solidFill>
              <a:latin typeface="+mn-lt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2060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rPr>
              <a:t>a. friendship</a:t>
            </a:r>
            <a:endParaRPr sz="1800">
              <a:solidFill>
                <a:srgbClr val="002060"/>
              </a:solidFill>
              <a:latin typeface="+mn-lt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2060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rPr>
              <a:t>b. love</a:t>
            </a:r>
            <a:endParaRPr sz="1800">
              <a:solidFill>
                <a:srgbClr val="002060"/>
              </a:solidFill>
              <a:latin typeface="+mn-lt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2060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rPr>
              <a:t>c. war</a:t>
            </a:r>
            <a:endParaRPr sz="1800">
              <a:solidFill>
                <a:srgbClr val="002060"/>
              </a:solidFill>
              <a:latin typeface="+mn-lt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pic>
        <p:nvPicPr>
          <p:cNvPr id="345" name="Google Shape;345;p4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1015900"/>
            <a:ext cx="4117750" cy="21270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6"/>
          <p:cNvSpPr/>
          <p:nvPr/>
        </p:nvSpPr>
        <p:spPr>
          <a:xfrm>
            <a:off x="4307975" y="2774879"/>
            <a:ext cx="322800" cy="3228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/>
          <p:cNvSpPr txBox="1">
            <a:spLocks noGrp="1"/>
          </p:cNvSpPr>
          <p:nvPr>
            <p:ph type="title"/>
          </p:nvPr>
        </p:nvSpPr>
        <p:spPr>
          <a:xfrm>
            <a:off x="5656736" y="2048705"/>
            <a:ext cx="2862600" cy="4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Some ways of greeting</a:t>
            </a:r>
            <a:endParaRPr sz="22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0" name="Google Shape;300;p41"/>
          <p:cNvSpPr txBox="1">
            <a:spLocks noGrp="1"/>
          </p:cNvSpPr>
          <p:nvPr>
            <p:ph type="title" idx="2"/>
          </p:nvPr>
        </p:nvSpPr>
        <p:spPr>
          <a:xfrm>
            <a:off x="720000" y="1249775"/>
            <a:ext cx="13461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 lang="en-GB"/>
          </a:p>
        </p:txBody>
      </p:sp>
      <p:sp>
        <p:nvSpPr>
          <p:cNvPr id="301" name="Google Shape;301;p41"/>
          <p:cNvSpPr txBox="1">
            <a:spLocks noGrp="1"/>
          </p:cNvSpPr>
          <p:nvPr>
            <p:ph type="subTitle" idx="1"/>
          </p:nvPr>
        </p:nvSpPr>
        <p:spPr>
          <a:xfrm>
            <a:off x="5540821" y="2571483"/>
            <a:ext cx="2979300" cy="11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/>
              <a:buChar char="-"/>
            </a:pPr>
            <a:r>
              <a:rPr lang="en-GB" sz="13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Greeting</a:t>
            </a:r>
            <a:endParaRPr sz="13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/>
              <a:buChar char="-"/>
            </a:pPr>
            <a:r>
              <a:rPr lang="en-GB" sz="13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Exchanging business cards</a:t>
            </a:r>
            <a:endParaRPr sz="13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/>
              <a:buChar char="-"/>
            </a:pPr>
            <a:r>
              <a:rPr lang="en-GB" sz="13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Small talks</a:t>
            </a:r>
            <a:endParaRPr sz="13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2" name="Google Shape;302;p41"/>
          <p:cNvSpPr txBox="1">
            <a:spLocks noGrp="1"/>
          </p:cNvSpPr>
          <p:nvPr>
            <p:ph type="title" idx="3"/>
          </p:nvPr>
        </p:nvSpPr>
        <p:spPr>
          <a:xfrm>
            <a:off x="288673" y="3975205"/>
            <a:ext cx="2464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Gestures</a:t>
            </a:r>
            <a:endParaRPr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3" name="Google Shape;303;p41"/>
          <p:cNvSpPr txBox="1">
            <a:spLocks noGrp="1"/>
          </p:cNvSpPr>
          <p:nvPr>
            <p:ph type="title" idx="4"/>
          </p:nvPr>
        </p:nvSpPr>
        <p:spPr>
          <a:xfrm>
            <a:off x="3339746" y="1249775"/>
            <a:ext cx="13461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 lang="en-GB"/>
          </a:p>
        </p:txBody>
      </p:sp>
      <p:sp>
        <p:nvSpPr>
          <p:cNvPr id="304" name="Google Shape;304;p41"/>
          <p:cNvSpPr txBox="1">
            <a:spLocks noGrp="1"/>
          </p:cNvSpPr>
          <p:nvPr>
            <p:ph type="title" idx="6"/>
          </p:nvPr>
        </p:nvSpPr>
        <p:spPr>
          <a:xfrm>
            <a:off x="3117673" y="1906937"/>
            <a:ext cx="246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Grammar</a:t>
            </a:r>
            <a:endParaRPr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5" name="Google Shape;305;p41"/>
          <p:cNvSpPr txBox="1">
            <a:spLocks noGrp="1"/>
          </p:cNvSpPr>
          <p:nvPr>
            <p:ph type="title" idx="7"/>
          </p:nvPr>
        </p:nvSpPr>
        <p:spPr>
          <a:xfrm>
            <a:off x="5706000" y="1212150"/>
            <a:ext cx="1347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 lang="en-GB"/>
          </a:p>
        </p:txBody>
      </p:sp>
      <p:sp>
        <p:nvSpPr>
          <p:cNvPr id="306" name="Google Shape;306;p41"/>
          <p:cNvSpPr txBox="1">
            <a:spLocks noGrp="1"/>
          </p:cNvSpPr>
          <p:nvPr>
            <p:ph type="subTitle" idx="8"/>
          </p:nvPr>
        </p:nvSpPr>
        <p:spPr>
          <a:xfrm>
            <a:off x="2925944" y="2300590"/>
            <a:ext cx="2469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-"/>
            </a:pPr>
            <a:r>
              <a:rPr lang="en-GB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Present perfect tense</a:t>
            </a:r>
            <a:endParaRPr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7" name="Google Shape;307;p41"/>
          <p:cNvSpPr txBox="1">
            <a:spLocks noGrp="1"/>
          </p:cNvSpPr>
          <p:nvPr>
            <p:ph type="title" idx="9"/>
          </p:nvPr>
        </p:nvSpPr>
        <p:spPr>
          <a:xfrm>
            <a:off x="236996" y="1868996"/>
            <a:ext cx="246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Tourist activities</a:t>
            </a:r>
            <a:endParaRPr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8" name="Google Shape;308;p41"/>
          <p:cNvSpPr txBox="1">
            <a:spLocks noGrp="1"/>
          </p:cNvSpPr>
          <p:nvPr>
            <p:ph type="title" idx="13"/>
          </p:nvPr>
        </p:nvSpPr>
        <p:spPr>
          <a:xfrm>
            <a:off x="544800" y="3172125"/>
            <a:ext cx="1347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 lang="en-GB"/>
          </a:p>
        </p:txBody>
      </p:sp>
      <p:sp>
        <p:nvSpPr>
          <p:cNvPr id="309" name="Google Shape;309;p41"/>
          <p:cNvSpPr txBox="1">
            <a:spLocks noGrp="1"/>
          </p:cNvSpPr>
          <p:nvPr>
            <p:ph type="title" idx="15"/>
          </p:nvPr>
        </p:nvSpPr>
        <p:spPr>
          <a:xfrm>
            <a:off x="720000" y="3325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OBJECTIVES OF THE LESSONS</a:t>
            </a:r>
            <a:endParaRPr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10" name="Google Shape;310;p41"/>
          <p:cNvCxnSpPr/>
          <p:nvPr/>
        </p:nvCxnSpPr>
        <p:spPr>
          <a:xfrm>
            <a:off x="718200" y="1059750"/>
            <a:ext cx="76962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1" name="Google Shape;311;p41"/>
          <p:cNvSpPr txBox="1">
            <a:spLocks noGrp="1"/>
          </p:cNvSpPr>
          <p:nvPr>
            <p:ph type="title" idx="9"/>
          </p:nvPr>
        </p:nvSpPr>
        <p:spPr>
          <a:xfrm>
            <a:off x="3772700" y="4080250"/>
            <a:ext cx="3839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Talk about Vietnamese customs and gestures</a:t>
            </a:r>
            <a:endParaRPr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2" name="Google Shape;312;p41"/>
          <p:cNvSpPr txBox="1">
            <a:spLocks noGrp="1"/>
          </p:cNvSpPr>
          <p:nvPr>
            <p:ph type="title" idx="13"/>
          </p:nvPr>
        </p:nvSpPr>
        <p:spPr>
          <a:xfrm>
            <a:off x="3678425" y="3312725"/>
            <a:ext cx="1347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05</a:t>
            </a:r>
            <a:endParaRPr lang="en-GB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7"/>
          <p:cNvSpPr txBox="1">
            <a:spLocks noGrp="1"/>
          </p:cNvSpPr>
          <p:nvPr>
            <p:ph type="title"/>
          </p:nvPr>
        </p:nvSpPr>
        <p:spPr>
          <a:xfrm>
            <a:off x="720000" y="2333725"/>
            <a:ext cx="77040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Greetings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2" name="Google Shape;352;p47"/>
          <p:cNvSpPr txBox="1">
            <a:spLocks noGrp="1"/>
          </p:cNvSpPr>
          <p:nvPr>
            <p:ph type="title" idx="2"/>
          </p:nvPr>
        </p:nvSpPr>
        <p:spPr>
          <a:xfrm>
            <a:off x="720000" y="491350"/>
            <a:ext cx="2752200" cy="16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3" name="Google Shape;353;p47"/>
          <p:cNvCxnSpPr/>
          <p:nvPr/>
        </p:nvCxnSpPr>
        <p:spPr>
          <a:xfrm>
            <a:off x="718200" y="3416744"/>
            <a:ext cx="76962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4" name="Google Shape;354;p47"/>
          <p:cNvGrpSpPr/>
          <p:nvPr/>
        </p:nvGrpSpPr>
        <p:grpSpPr>
          <a:xfrm rot="899897">
            <a:off x="7500585" y="2881476"/>
            <a:ext cx="613123" cy="914305"/>
            <a:chOff x="5458025" y="2735575"/>
            <a:chExt cx="424025" cy="630150"/>
          </a:xfrm>
        </p:grpSpPr>
        <p:sp>
          <p:nvSpPr>
            <p:cNvPr id="355" name="Google Shape;355;p47"/>
            <p:cNvSpPr/>
            <p:nvPr/>
          </p:nvSpPr>
          <p:spPr>
            <a:xfrm>
              <a:off x="5458025" y="2735575"/>
              <a:ext cx="424025" cy="630150"/>
            </a:xfrm>
            <a:custGeom>
              <a:avLst/>
              <a:gdLst/>
              <a:ahLst/>
              <a:cxnLst/>
              <a:rect l="l" t="t" r="r" b="b"/>
              <a:pathLst>
                <a:path w="16961" h="25206" extrusionOk="0">
                  <a:moveTo>
                    <a:pt x="4787" y="1"/>
                  </a:moveTo>
                  <a:cubicBezTo>
                    <a:pt x="3672" y="1"/>
                    <a:pt x="2767" y="891"/>
                    <a:pt x="2737" y="1999"/>
                  </a:cubicBezTo>
                  <a:lnTo>
                    <a:pt x="2608" y="2014"/>
                  </a:lnTo>
                  <a:cubicBezTo>
                    <a:pt x="1676" y="2120"/>
                    <a:pt x="935" y="2845"/>
                    <a:pt x="811" y="3776"/>
                  </a:cubicBezTo>
                  <a:lnTo>
                    <a:pt x="74" y="9228"/>
                  </a:lnTo>
                  <a:cubicBezTo>
                    <a:pt x="1" y="9769"/>
                    <a:pt x="147" y="10316"/>
                    <a:pt x="479" y="10748"/>
                  </a:cubicBezTo>
                  <a:lnTo>
                    <a:pt x="3824" y="15110"/>
                  </a:lnTo>
                  <a:lnTo>
                    <a:pt x="3616" y="23102"/>
                  </a:lnTo>
                  <a:cubicBezTo>
                    <a:pt x="3603" y="23656"/>
                    <a:pt x="3811" y="24190"/>
                    <a:pt x="4196" y="24585"/>
                  </a:cubicBezTo>
                  <a:cubicBezTo>
                    <a:pt x="4582" y="24980"/>
                    <a:pt x="5111" y="25205"/>
                    <a:pt x="5664" y="25205"/>
                  </a:cubicBezTo>
                  <a:lnTo>
                    <a:pt x="14001" y="25205"/>
                  </a:lnTo>
                  <a:cubicBezTo>
                    <a:pt x="14550" y="25205"/>
                    <a:pt x="15075" y="24985"/>
                    <a:pt x="15460" y="24593"/>
                  </a:cubicBezTo>
                  <a:cubicBezTo>
                    <a:pt x="15845" y="24205"/>
                    <a:pt x="16058" y="23675"/>
                    <a:pt x="16050" y="23126"/>
                  </a:cubicBezTo>
                  <a:lnTo>
                    <a:pt x="15945" y="15274"/>
                  </a:lnTo>
                  <a:lnTo>
                    <a:pt x="16744" y="13676"/>
                  </a:lnTo>
                  <a:cubicBezTo>
                    <a:pt x="16885" y="13392"/>
                    <a:pt x="16958" y="13081"/>
                    <a:pt x="16958" y="12763"/>
                  </a:cubicBezTo>
                  <a:lnTo>
                    <a:pt x="16958" y="3924"/>
                  </a:lnTo>
                  <a:cubicBezTo>
                    <a:pt x="16960" y="2796"/>
                    <a:pt x="16042" y="1878"/>
                    <a:pt x="14911" y="1878"/>
                  </a:cubicBezTo>
                  <a:lnTo>
                    <a:pt x="14617" y="1878"/>
                  </a:lnTo>
                  <a:cubicBezTo>
                    <a:pt x="14334" y="1089"/>
                    <a:pt x="13576" y="524"/>
                    <a:pt x="12689" y="524"/>
                  </a:cubicBezTo>
                  <a:lnTo>
                    <a:pt x="11835" y="524"/>
                  </a:lnTo>
                  <a:cubicBezTo>
                    <a:pt x="11473" y="201"/>
                    <a:pt x="10992" y="1"/>
                    <a:pt x="104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" name="Google Shape;356;p47"/>
            <p:cNvSpPr/>
            <p:nvPr/>
          </p:nvSpPr>
          <p:spPr>
            <a:xfrm>
              <a:off x="5510650" y="2786800"/>
              <a:ext cx="320200" cy="527750"/>
            </a:xfrm>
            <a:custGeom>
              <a:avLst/>
              <a:gdLst/>
              <a:ahLst/>
              <a:cxnLst/>
              <a:rect l="l" t="t" r="r" b="b"/>
              <a:pathLst>
                <a:path w="12808" h="21110" extrusionOk="0">
                  <a:moveTo>
                    <a:pt x="4903" y="1239"/>
                  </a:moveTo>
                  <a:lnTo>
                    <a:pt x="4903" y="1908"/>
                  </a:lnTo>
                  <a:cubicBezTo>
                    <a:pt x="4624" y="1741"/>
                    <a:pt x="4299" y="1647"/>
                    <a:pt x="3954" y="1647"/>
                  </a:cubicBezTo>
                  <a:cubicBezTo>
                    <a:pt x="3942" y="1647"/>
                    <a:pt x="3931" y="1647"/>
                    <a:pt x="3919" y="1647"/>
                  </a:cubicBezTo>
                  <a:lnTo>
                    <a:pt x="3919" y="1239"/>
                  </a:lnTo>
                  <a:close/>
                  <a:moveTo>
                    <a:pt x="7125" y="1239"/>
                  </a:moveTo>
                  <a:lnTo>
                    <a:pt x="7125" y="4924"/>
                  </a:lnTo>
                  <a:cubicBezTo>
                    <a:pt x="7126" y="5197"/>
                    <a:pt x="6905" y="5418"/>
                    <a:pt x="6633" y="5418"/>
                  </a:cubicBezTo>
                  <a:cubicBezTo>
                    <a:pt x="6362" y="5418"/>
                    <a:pt x="6143" y="5198"/>
                    <a:pt x="6141" y="4928"/>
                  </a:cubicBezTo>
                  <a:lnTo>
                    <a:pt x="6141" y="1239"/>
                  </a:lnTo>
                  <a:close/>
                  <a:moveTo>
                    <a:pt x="4905" y="5116"/>
                  </a:moveTo>
                  <a:lnTo>
                    <a:pt x="4905" y="5420"/>
                  </a:lnTo>
                  <a:cubicBezTo>
                    <a:pt x="4905" y="5690"/>
                    <a:pt x="4683" y="5911"/>
                    <a:pt x="4413" y="5911"/>
                  </a:cubicBezTo>
                  <a:cubicBezTo>
                    <a:pt x="4206" y="5911"/>
                    <a:pt x="4024" y="5782"/>
                    <a:pt x="3952" y="5595"/>
                  </a:cubicBezTo>
                  <a:lnTo>
                    <a:pt x="4778" y="5187"/>
                  </a:lnTo>
                  <a:cubicBezTo>
                    <a:pt x="4821" y="5164"/>
                    <a:pt x="4864" y="5141"/>
                    <a:pt x="4905" y="5116"/>
                  </a:cubicBezTo>
                  <a:close/>
                  <a:moveTo>
                    <a:pt x="9348" y="1762"/>
                  </a:moveTo>
                  <a:lnTo>
                    <a:pt x="9348" y="5447"/>
                  </a:lnTo>
                  <a:cubicBezTo>
                    <a:pt x="9348" y="5718"/>
                    <a:pt x="9127" y="5939"/>
                    <a:pt x="8856" y="5939"/>
                  </a:cubicBezTo>
                  <a:cubicBezTo>
                    <a:pt x="8585" y="5939"/>
                    <a:pt x="8364" y="5718"/>
                    <a:pt x="8364" y="5447"/>
                  </a:cubicBezTo>
                  <a:lnTo>
                    <a:pt x="8364" y="1762"/>
                  </a:lnTo>
                  <a:close/>
                  <a:moveTo>
                    <a:pt x="11568" y="3116"/>
                  </a:moveTo>
                  <a:lnTo>
                    <a:pt x="11568" y="5769"/>
                  </a:lnTo>
                  <a:cubicBezTo>
                    <a:pt x="11568" y="6039"/>
                    <a:pt x="11346" y="6261"/>
                    <a:pt x="11076" y="6261"/>
                  </a:cubicBezTo>
                  <a:cubicBezTo>
                    <a:pt x="10805" y="6261"/>
                    <a:pt x="10584" y="6039"/>
                    <a:pt x="10584" y="5769"/>
                  </a:cubicBezTo>
                  <a:lnTo>
                    <a:pt x="10584" y="3116"/>
                  </a:lnTo>
                  <a:close/>
                  <a:moveTo>
                    <a:pt x="2682" y="1"/>
                  </a:moveTo>
                  <a:lnTo>
                    <a:pt x="2682" y="1778"/>
                  </a:lnTo>
                  <a:lnTo>
                    <a:pt x="737" y="2001"/>
                  </a:lnTo>
                  <a:lnTo>
                    <a:pt x="1" y="7453"/>
                  </a:lnTo>
                  <a:lnTo>
                    <a:pt x="3787" y="12393"/>
                  </a:lnTo>
                  <a:lnTo>
                    <a:pt x="3560" y="21108"/>
                  </a:lnTo>
                  <a:lnTo>
                    <a:pt x="4798" y="21108"/>
                  </a:lnTo>
                  <a:lnTo>
                    <a:pt x="5008" y="13002"/>
                  </a:lnTo>
                  <a:lnTo>
                    <a:pt x="6470" y="13402"/>
                  </a:lnTo>
                  <a:lnTo>
                    <a:pt x="6797" y="12211"/>
                  </a:lnTo>
                  <a:lnTo>
                    <a:pt x="4782" y="11661"/>
                  </a:lnTo>
                  <a:lnTo>
                    <a:pt x="1296" y="7113"/>
                  </a:lnTo>
                  <a:lnTo>
                    <a:pt x="1836" y="3124"/>
                  </a:lnTo>
                  <a:lnTo>
                    <a:pt x="3880" y="2891"/>
                  </a:lnTo>
                  <a:cubicBezTo>
                    <a:pt x="3905" y="2889"/>
                    <a:pt x="3930" y="2887"/>
                    <a:pt x="3954" y="2887"/>
                  </a:cubicBezTo>
                  <a:cubicBezTo>
                    <a:pt x="4247" y="2887"/>
                    <a:pt x="4500" y="3089"/>
                    <a:pt x="4567" y="3378"/>
                  </a:cubicBezTo>
                  <a:cubicBezTo>
                    <a:pt x="4631" y="3664"/>
                    <a:pt x="4492" y="3951"/>
                    <a:pt x="4231" y="4080"/>
                  </a:cubicBezTo>
                  <a:lnTo>
                    <a:pt x="2683" y="4844"/>
                  </a:lnTo>
                  <a:lnTo>
                    <a:pt x="2683" y="6895"/>
                  </a:lnTo>
                  <a:lnTo>
                    <a:pt x="3227" y="6964"/>
                  </a:lnTo>
                  <a:cubicBezTo>
                    <a:pt x="3262" y="6967"/>
                    <a:pt x="6730" y="7426"/>
                    <a:pt x="6828" y="10238"/>
                  </a:cubicBezTo>
                  <a:lnTo>
                    <a:pt x="8064" y="10196"/>
                  </a:lnTo>
                  <a:cubicBezTo>
                    <a:pt x="8008" y="8623"/>
                    <a:pt x="7203" y="7361"/>
                    <a:pt x="5736" y="6534"/>
                  </a:cubicBezTo>
                  <a:cubicBezTo>
                    <a:pt x="5761" y="6507"/>
                    <a:pt x="5785" y="6475"/>
                    <a:pt x="5806" y="6444"/>
                  </a:cubicBezTo>
                  <a:cubicBezTo>
                    <a:pt x="6052" y="6580"/>
                    <a:pt x="6336" y="6656"/>
                    <a:pt x="6634" y="6656"/>
                  </a:cubicBezTo>
                  <a:cubicBezTo>
                    <a:pt x="6930" y="6656"/>
                    <a:pt x="7207" y="6582"/>
                    <a:pt x="7449" y="6451"/>
                  </a:cubicBezTo>
                  <a:cubicBezTo>
                    <a:pt x="7762" y="6890"/>
                    <a:pt x="8277" y="7177"/>
                    <a:pt x="8856" y="7177"/>
                  </a:cubicBezTo>
                  <a:cubicBezTo>
                    <a:pt x="9197" y="7177"/>
                    <a:pt x="9512" y="7079"/>
                    <a:pt x="9779" y="6908"/>
                  </a:cubicBezTo>
                  <a:cubicBezTo>
                    <a:pt x="10097" y="7269"/>
                    <a:pt x="10559" y="7497"/>
                    <a:pt x="11078" y="7497"/>
                  </a:cubicBezTo>
                  <a:cubicBezTo>
                    <a:pt x="11248" y="7497"/>
                    <a:pt x="11414" y="7472"/>
                    <a:pt x="11569" y="7425"/>
                  </a:cubicBezTo>
                  <a:lnTo>
                    <a:pt x="11569" y="10427"/>
                  </a:lnTo>
                  <a:lnTo>
                    <a:pt x="10548" y="12478"/>
                  </a:lnTo>
                  <a:lnTo>
                    <a:pt x="10663" y="21110"/>
                  </a:lnTo>
                  <a:lnTo>
                    <a:pt x="11901" y="21110"/>
                  </a:lnTo>
                  <a:lnTo>
                    <a:pt x="11789" y="12763"/>
                  </a:lnTo>
                  <a:lnTo>
                    <a:pt x="12807" y="10720"/>
                  </a:lnTo>
                  <a:lnTo>
                    <a:pt x="12806" y="1878"/>
                  </a:lnTo>
                  <a:lnTo>
                    <a:pt x="10584" y="1878"/>
                  </a:lnTo>
                  <a:lnTo>
                    <a:pt x="10584" y="524"/>
                  </a:lnTo>
                  <a:lnTo>
                    <a:pt x="8362" y="524"/>
                  </a:lnTo>
                  <a:lnTo>
                    <a:pt x="83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65" name="Google Shape;365;p47"/>
          <p:cNvGrpSpPr/>
          <p:nvPr/>
        </p:nvGrpSpPr>
        <p:grpSpPr>
          <a:xfrm>
            <a:off x="6630901" y="3585365"/>
            <a:ext cx="796834" cy="1093099"/>
            <a:chOff x="7175926" y="724115"/>
            <a:chExt cx="796834" cy="1093099"/>
          </a:xfrm>
        </p:grpSpPr>
        <p:sp>
          <p:nvSpPr>
            <p:cNvPr id="366" name="Google Shape;366;p47"/>
            <p:cNvSpPr/>
            <p:nvPr/>
          </p:nvSpPr>
          <p:spPr>
            <a:xfrm rot="-480318">
              <a:off x="7243074" y="765324"/>
              <a:ext cx="662538" cy="1010679"/>
            </a:xfrm>
            <a:custGeom>
              <a:avLst/>
              <a:gdLst/>
              <a:ahLst/>
              <a:cxnLst/>
              <a:rect l="l" t="t" r="r" b="b"/>
              <a:pathLst>
                <a:path w="57488" h="87696" extrusionOk="0">
                  <a:moveTo>
                    <a:pt x="28640" y="1"/>
                  </a:moveTo>
                  <a:cubicBezTo>
                    <a:pt x="28299" y="4"/>
                    <a:pt x="27957" y="49"/>
                    <a:pt x="27625" y="128"/>
                  </a:cubicBezTo>
                  <a:cubicBezTo>
                    <a:pt x="27298" y="211"/>
                    <a:pt x="26977" y="329"/>
                    <a:pt x="26673" y="477"/>
                  </a:cubicBezTo>
                  <a:cubicBezTo>
                    <a:pt x="26370" y="629"/>
                    <a:pt x="26083" y="815"/>
                    <a:pt x="25820" y="1030"/>
                  </a:cubicBezTo>
                  <a:cubicBezTo>
                    <a:pt x="25558" y="1243"/>
                    <a:pt x="25317" y="1492"/>
                    <a:pt x="25106" y="1761"/>
                  </a:cubicBezTo>
                  <a:lnTo>
                    <a:pt x="23173" y="4236"/>
                  </a:lnTo>
                  <a:cubicBezTo>
                    <a:pt x="20940" y="7087"/>
                    <a:pt x="19783" y="10653"/>
                    <a:pt x="19925" y="14274"/>
                  </a:cubicBezTo>
                  <a:lnTo>
                    <a:pt x="20021" y="16766"/>
                  </a:lnTo>
                  <a:cubicBezTo>
                    <a:pt x="18986" y="14881"/>
                    <a:pt x="17781" y="13197"/>
                    <a:pt x="16435" y="11754"/>
                  </a:cubicBezTo>
                  <a:cubicBezTo>
                    <a:pt x="15095" y="10318"/>
                    <a:pt x="13632" y="9138"/>
                    <a:pt x="12082" y="8240"/>
                  </a:cubicBezTo>
                  <a:cubicBezTo>
                    <a:pt x="11357" y="7819"/>
                    <a:pt x="10612" y="7463"/>
                    <a:pt x="9866" y="7184"/>
                  </a:cubicBezTo>
                  <a:cubicBezTo>
                    <a:pt x="9141" y="6907"/>
                    <a:pt x="8410" y="6705"/>
                    <a:pt x="7695" y="6573"/>
                  </a:cubicBezTo>
                  <a:lnTo>
                    <a:pt x="5399" y="6155"/>
                  </a:lnTo>
                  <a:cubicBezTo>
                    <a:pt x="5126" y="6104"/>
                    <a:pt x="4851" y="6079"/>
                    <a:pt x="4578" y="6079"/>
                  </a:cubicBezTo>
                  <a:cubicBezTo>
                    <a:pt x="4046" y="6079"/>
                    <a:pt x="3522" y="6173"/>
                    <a:pt x="3021" y="6352"/>
                  </a:cubicBezTo>
                  <a:cubicBezTo>
                    <a:pt x="2520" y="6535"/>
                    <a:pt x="2055" y="6801"/>
                    <a:pt x="1644" y="7143"/>
                  </a:cubicBezTo>
                  <a:cubicBezTo>
                    <a:pt x="597" y="8016"/>
                    <a:pt x="1" y="9297"/>
                    <a:pt x="1" y="10660"/>
                  </a:cubicBezTo>
                  <a:lnTo>
                    <a:pt x="1" y="68355"/>
                  </a:lnTo>
                  <a:cubicBezTo>
                    <a:pt x="1" y="68969"/>
                    <a:pt x="121" y="69570"/>
                    <a:pt x="360" y="70136"/>
                  </a:cubicBezTo>
                  <a:cubicBezTo>
                    <a:pt x="591" y="70682"/>
                    <a:pt x="922" y="71171"/>
                    <a:pt x="1340" y="71589"/>
                  </a:cubicBezTo>
                  <a:cubicBezTo>
                    <a:pt x="1761" y="72010"/>
                    <a:pt x="2251" y="72342"/>
                    <a:pt x="2797" y="72573"/>
                  </a:cubicBezTo>
                  <a:cubicBezTo>
                    <a:pt x="3363" y="72811"/>
                    <a:pt x="3960" y="72932"/>
                    <a:pt x="4578" y="72932"/>
                  </a:cubicBezTo>
                  <a:lnTo>
                    <a:pt x="13967" y="72932"/>
                  </a:lnTo>
                  <a:cubicBezTo>
                    <a:pt x="14416" y="73999"/>
                    <a:pt x="14961" y="75062"/>
                    <a:pt x="15589" y="76104"/>
                  </a:cubicBezTo>
                  <a:cubicBezTo>
                    <a:pt x="16342" y="77357"/>
                    <a:pt x="17228" y="78600"/>
                    <a:pt x="18227" y="79801"/>
                  </a:cubicBezTo>
                  <a:cubicBezTo>
                    <a:pt x="19027" y="80771"/>
                    <a:pt x="19904" y="81721"/>
                    <a:pt x="20832" y="82618"/>
                  </a:cubicBezTo>
                  <a:cubicBezTo>
                    <a:pt x="21516" y="83281"/>
                    <a:pt x="22217" y="83909"/>
                    <a:pt x="22914" y="84482"/>
                  </a:cubicBezTo>
                  <a:lnTo>
                    <a:pt x="22952" y="84513"/>
                  </a:lnTo>
                  <a:lnTo>
                    <a:pt x="26003" y="86791"/>
                  </a:lnTo>
                  <a:cubicBezTo>
                    <a:pt x="26403" y="87088"/>
                    <a:pt x="26846" y="87316"/>
                    <a:pt x="27322" y="87471"/>
                  </a:cubicBezTo>
                  <a:cubicBezTo>
                    <a:pt x="27781" y="87619"/>
                    <a:pt x="28261" y="87696"/>
                    <a:pt x="28744" y="87696"/>
                  </a:cubicBezTo>
                  <a:cubicBezTo>
                    <a:pt x="29228" y="87696"/>
                    <a:pt x="29707" y="87619"/>
                    <a:pt x="30166" y="87471"/>
                  </a:cubicBezTo>
                  <a:cubicBezTo>
                    <a:pt x="30639" y="87316"/>
                    <a:pt x="31081" y="87088"/>
                    <a:pt x="31478" y="86791"/>
                  </a:cubicBezTo>
                  <a:lnTo>
                    <a:pt x="34353" y="84654"/>
                  </a:lnTo>
                  <a:lnTo>
                    <a:pt x="34568" y="84485"/>
                  </a:lnTo>
                  <a:lnTo>
                    <a:pt x="34605" y="84458"/>
                  </a:lnTo>
                  <a:cubicBezTo>
                    <a:pt x="35299" y="83885"/>
                    <a:pt x="35997" y="83260"/>
                    <a:pt x="36680" y="82601"/>
                  </a:cubicBezTo>
                  <a:cubicBezTo>
                    <a:pt x="37605" y="81703"/>
                    <a:pt x="38478" y="80757"/>
                    <a:pt x="39279" y="79790"/>
                  </a:cubicBezTo>
                  <a:cubicBezTo>
                    <a:pt x="40270" y="78589"/>
                    <a:pt x="41157" y="77351"/>
                    <a:pt x="41906" y="76097"/>
                  </a:cubicBezTo>
                  <a:cubicBezTo>
                    <a:pt x="42531" y="75058"/>
                    <a:pt x="43076" y="73995"/>
                    <a:pt x="43525" y="72932"/>
                  </a:cubicBezTo>
                  <a:lnTo>
                    <a:pt x="52911" y="72932"/>
                  </a:lnTo>
                  <a:cubicBezTo>
                    <a:pt x="53525" y="72932"/>
                    <a:pt x="54126" y="72811"/>
                    <a:pt x="54692" y="72573"/>
                  </a:cubicBezTo>
                  <a:cubicBezTo>
                    <a:pt x="55238" y="72342"/>
                    <a:pt x="55727" y="72010"/>
                    <a:pt x="56145" y="71589"/>
                  </a:cubicBezTo>
                  <a:cubicBezTo>
                    <a:pt x="56566" y="71171"/>
                    <a:pt x="56895" y="70682"/>
                    <a:pt x="57126" y="70136"/>
                  </a:cubicBezTo>
                  <a:cubicBezTo>
                    <a:pt x="57367" y="69570"/>
                    <a:pt x="57488" y="68969"/>
                    <a:pt x="57488" y="68355"/>
                  </a:cubicBezTo>
                  <a:lnTo>
                    <a:pt x="57488" y="10764"/>
                  </a:lnTo>
                  <a:cubicBezTo>
                    <a:pt x="57488" y="9452"/>
                    <a:pt x="56925" y="8199"/>
                    <a:pt x="55942" y="7332"/>
                  </a:cubicBezTo>
                  <a:cubicBezTo>
                    <a:pt x="55103" y="6590"/>
                    <a:pt x="54026" y="6183"/>
                    <a:pt x="52907" y="6183"/>
                  </a:cubicBezTo>
                  <a:cubicBezTo>
                    <a:pt x="52721" y="6183"/>
                    <a:pt x="52531" y="6193"/>
                    <a:pt x="52345" y="6217"/>
                  </a:cubicBezTo>
                  <a:lnTo>
                    <a:pt x="50159" y="6490"/>
                  </a:lnTo>
                  <a:cubicBezTo>
                    <a:pt x="48282" y="6721"/>
                    <a:pt x="46477" y="7339"/>
                    <a:pt x="44799" y="8330"/>
                  </a:cubicBezTo>
                  <a:cubicBezTo>
                    <a:pt x="43176" y="9286"/>
                    <a:pt x="41668" y="10587"/>
                    <a:pt x="40321" y="12203"/>
                  </a:cubicBezTo>
                  <a:cubicBezTo>
                    <a:pt x="39352" y="13363"/>
                    <a:pt x="38462" y="14685"/>
                    <a:pt x="37660" y="16155"/>
                  </a:cubicBezTo>
                  <a:lnTo>
                    <a:pt x="37737" y="14523"/>
                  </a:lnTo>
                  <a:cubicBezTo>
                    <a:pt x="37912" y="10691"/>
                    <a:pt x="36660" y="6956"/>
                    <a:pt x="34202" y="4008"/>
                  </a:cubicBezTo>
                  <a:lnTo>
                    <a:pt x="32234" y="1647"/>
                  </a:lnTo>
                  <a:cubicBezTo>
                    <a:pt x="31361" y="601"/>
                    <a:pt x="30080" y="1"/>
                    <a:pt x="287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" name="Google Shape;367;p47"/>
            <p:cNvSpPr/>
            <p:nvPr/>
          </p:nvSpPr>
          <p:spPr>
            <a:xfrm rot="-480318">
              <a:off x="7308384" y="837562"/>
              <a:ext cx="532538" cy="870446"/>
            </a:xfrm>
            <a:custGeom>
              <a:avLst/>
              <a:gdLst/>
              <a:ahLst/>
              <a:cxnLst/>
              <a:rect l="l" t="t" r="r" b="b"/>
              <a:pathLst>
                <a:path w="46208" h="75528" extrusionOk="0">
                  <a:moveTo>
                    <a:pt x="4519" y="14094"/>
                  </a:moveTo>
                  <a:cubicBezTo>
                    <a:pt x="5880" y="15928"/>
                    <a:pt x="6915" y="18254"/>
                    <a:pt x="7602" y="21015"/>
                  </a:cubicBezTo>
                  <a:cubicBezTo>
                    <a:pt x="9179" y="27360"/>
                    <a:pt x="9735" y="33197"/>
                    <a:pt x="9928" y="36128"/>
                  </a:cubicBezTo>
                  <a:cubicBezTo>
                    <a:pt x="9383" y="36418"/>
                    <a:pt x="8585" y="36935"/>
                    <a:pt x="7840" y="37770"/>
                  </a:cubicBezTo>
                  <a:cubicBezTo>
                    <a:pt x="6977" y="38734"/>
                    <a:pt x="6377" y="39897"/>
                    <a:pt x="6055" y="41229"/>
                  </a:cubicBezTo>
                  <a:lnTo>
                    <a:pt x="4519" y="41229"/>
                  </a:lnTo>
                  <a:lnTo>
                    <a:pt x="4519" y="14094"/>
                  </a:lnTo>
                  <a:close/>
                  <a:moveTo>
                    <a:pt x="41689" y="14094"/>
                  </a:moveTo>
                  <a:lnTo>
                    <a:pt x="41689" y="41229"/>
                  </a:lnTo>
                  <a:lnTo>
                    <a:pt x="40153" y="41229"/>
                  </a:lnTo>
                  <a:cubicBezTo>
                    <a:pt x="39832" y="39897"/>
                    <a:pt x="39228" y="38734"/>
                    <a:pt x="38365" y="37770"/>
                  </a:cubicBezTo>
                  <a:cubicBezTo>
                    <a:pt x="37622" y="36935"/>
                    <a:pt x="36825" y="36418"/>
                    <a:pt x="36280" y="36128"/>
                  </a:cubicBezTo>
                  <a:cubicBezTo>
                    <a:pt x="36473" y="33190"/>
                    <a:pt x="37036" y="27335"/>
                    <a:pt x="38607" y="21015"/>
                  </a:cubicBezTo>
                  <a:cubicBezTo>
                    <a:pt x="39290" y="18254"/>
                    <a:pt x="40329" y="15928"/>
                    <a:pt x="41689" y="14094"/>
                  </a:cubicBezTo>
                  <a:close/>
                  <a:moveTo>
                    <a:pt x="23104" y="40087"/>
                  </a:moveTo>
                  <a:cubicBezTo>
                    <a:pt x="23622" y="41378"/>
                    <a:pt x="24192" y="42738"/>
                    <a:pt x="24747" y="44049"/>
                  </a:cubicBezTo>
                  <a:lnTo>
                    <a:pt x="24864" y="44329"/>
                  </a:lnTo>
                  <a:cubicBezTo>
                    <a:pt x="25410" y="45620"/>
                    <a:pt x="25973" y="46953"/>
                    <a:pt x="26511" y="48282"/>
                  </a:cubicBezTo>
                  <a:cubicBezTo>
                    <a:pt x="25776" y="48551"/>
                    <a:pt x="25138" y="48851"/>
                    <a:pt x="24612" y="49172"/>
                  </a:cubicBezTo>
                  <a:cubicBezTo>
                    <a:pt x="24040" y="49528"/>
                    <a:pt x="23588" y="49921"/>
                    <a:pt x="23263" y="50342"/>
                  </a:cubicBezTo>
                  <a:lnTo>
                    <a:pt x="23104" y="50557"/>
                  </a:lnTo>
                  <a:lnTo>
                    <a:pt x="22956" y="50356"/>
                  </a:lnTo>
                  <a:lnTo>
                    <a:pt x="22942" y="50339"/>
                  </a:lnTo>
                  <a:cubicBezTo>
                    <a:pt x="22618" y="49918"/>
                    <a:pt x="22165" y="49525"/>
                    <a:pt x="21592" y="49172"/>
                  </a:cubicBezTo>
                  <a:cubicBezTo>
                    <a:pt x="21071" y="48851"/>
                    <a:pt x="20432" y="48551"/>
                    <a:pt x="19697" y="48282"/>
                  </a:cubicBezTo>
                  <a:cubicBezTo>
                    <a:pt x="20225" y="46974"/>
                    <a:pt x="20774" y="45679"/>
                    <a:pt x="21302" y="44426"/>
                  </a:cubicBezTo>
                  <a:lnTo>
                    <a:pt x="21357" y="44288"/>
                  </a:lnTo>
                  <a:cubicBezTo>
                    <a:pt x="21982" y="42817"/>
                    <a:pt x="22573" y="41423"/>
                    <a:pt x="23104" y="40087"/>
                  </a:cubicBezTo>
                  <a:close/>
                  <a:moveTo>
                    <a:pt x="5993" y="45744"/>
                  </a:moveTo>
                  <a:cubicBezTo>
                    <a:pt x="6397" y="47481"/>
                    <a:pt x="7395" y="48955"/>
                    <a:pt x="8879" y="50008"/>
                  </a:cubicBezTo>
                  <a:cubicBezTo>
                    <a:pt x="9525" y="50466"/>
                    <a:pt x="10242" y="50829"/>
                    <a:pt x="11016" y="51091"/>
                  </a:cubicBezTo>
                  <a:cubicBezTo>
                    <a:pt x="11738" y="51333"/>
                    <a:pt x="12469" y="51475"/>
                    <a:pt x="13197" y="51510"/>
                  </a:cubicBezTo>
                  <a:lnTo>
                    <a:pt x="13674" y="51564"/>
                  </a:lnTo>
                  <a:cubicBezTo>
                    <a:pt x="13076" y="53428"/>
                    <a:pt x="12683" y="55044"/>
                    <a:pt x="12476" y="56508"/>
                  </a:cubicBezTo>
                  <a:lnTo>
                    <a:pt x="4519" y="56508"/>
                  </a:lnTo>
                  <a:lnTo>
                    <a:pt x="4519" y="45744"/>
                  </a:lnTo>
                  <a:close/>
                  <a:moveTo>
                    <a:pt x="18123" y="52514"/>
                  </a:moveTo>
                  <a:cubicBezTo>
                    <a:pt x="18565" y="52665"/>
                    <a:pt x="19121" y="52883"/>
                    <a:pt x="19366" y="53104"/>
                  </a:cubicBezTo>
                  <a:lnTo>
                    <a:pt x="19401" y="53142"/>
                  </a:lnTo>
                  <a:cubicBezTo>
                    <a:pt x="20097" y="54064"/>
                    <a:pt x="20515" y="55134"/>
                    <a:pt x="20709" y="56508"/>
                  </a:cubicBezTo>
                  <a:lnTo>
                    <a:pt x="17053" y="56508"/>
                  </a:lnTo>
                  <a:cubicBezTo>
                    <a:pt x="17260" y="55362"/>
                    <a:pt x="17609" y="54053"/>
                    <a:pt x="18123" y="52514"/>
                  </a:cubicBezTo>
                  <a:close/>
                  <a:moveTo>
                    <a:pt x="28082" y="52514"/>
                  </a:moveTo>
                  <a:cubicBezTo>
                    <a:pt x="28596" y="54046"/>
                    <a:pt x="28944" y="55351"/>
                    <a:pt x="29156" y="56508"/>
                  </a:cubicBezTo>
                  <a:lnTo>
                    <a:pt x="25500" y="56508"/>
                  </a:lnTo>
                  <a:cubicBezTo>
                    <a:pt x="25689" y="55134"/>
                    <a:pt x="26107" y="54064"/>
                    <a:pt x="26811" y="53138"/>
                  </a:cubicBezTo>
                  <a:lnTo>
                    <a:pt x="26843" y="53100"/>
                  </a:lnTo>
                  <a:cubicBezTo>
                    <a:pt x="27091" y="52876"/>
                    <a:pt x="27644" y="52659"/>
                    <a:pt x="28082" y="52514"/>
                  </a:cubicBezTo>
                  <a:close/>
                  <a:moveTo>
                    <a:pt x="41689" y="45744"/>
                  </a:moveTo>
                  <a:lnTo>
                    <a:pt x="41689" y="56508"/>
                  </a:lnTo>
                  <a:lnTo>
                    <a:pt x="33733" y="56508"/>
                  </a:lnTo>
                  <a:cubicBezTo>
                    <a:pt x="33522" y="55044"/>
                    <a:pt x="33128" y="53425"/>
                    <a:pt x="32532" y="51564"/>
                  </a:cubicBezTo>
                  <a:cubicBezTo>
                    <a:pt x="32683" y="51543"/>
                    <a:pt x="32822" y="51530"/>
                    <a:pt x="32956" y="51516"/>
                  </a:cubicBezTo>
                  <a:cubicBezTo>
                    <a:pt x="33695" y="51478"/>
                    <a:pt x="34440" y="51336"/>
                    <a:pt x="35172" y="51091"/>
                  </a:cubicBezTo>
                  <a:cubicBezTo>
                    <a:pt x="35949" y="50833"/>
                    <a:pt x="36674" y="50466"/>
                    <a:pt x="37323" y="50008"/>
                  </a:cubicBezTo>
                  <a:cubicBezTo>
                    <a:pt x="38807" y="48958"/>
                    <a:pt x="39808" y="47484"/>
                    <a:pt x="40215" y="45744"/>
                  </a:cubicBezTo>
                  <a:close/>
                  <a:moveTo>
                    <a:pt x="20843" y="61023"/>
                  </a:moveTo>
                  <a:lnTo>
                    <a:pt x="20843" y="67574"/>
                  </a:lnTo>
                  <a:cubicBezTo>
                    <a:pt x="18896" y="65375"/>
                    <a:pt x="17640" y="63170"/>
                    <a:pt x="17108" y="61023"/>
                  </a:cubicBezTo>
                  <a:close/>
                  <a:moveTo>
                    <a:pt x="29100" y="61023"/>
                  </a:moveTo>
                  <a:cubicBezTo>
                    <a:pt x="28568" y="63170"/>
                    <a:pt x="27312" y="65372"/>
                    <a:pt x="25361" y="67577"/>
                  </a:cubicBezTo>
                  <a:lnTo>
                    <a:pt x="25361" y="61023"/>
                  </a:lnTo>
                  <a:close/>
                  <a:moveTo>
                    <a:pt x="23104" y="1"/>
                  </a:moveTo>
                  <a:lnTo>
                    <a:pt x="21972" y="1446"/>
                  </a:lnTo>
                  <a:cubicBezTo>
                    <a:pt x="20561" y="3248"/>
                    <a:pt x="19831" y="5499"/>
                    <a:pt x="19922" y="7784"/>
                  </a:cubicBezTo>
                  <a:lnTo>
                    <a:pt x="20843" y="31606"/>
                  </a:lnTo>
                  <a:cubicBezTo>
                    <a:pt x="20833" y="32637"/>
                    <a:pt x="20464" y="34163"/>
                    <a:pt x="19715" y="36269"/>
                  </a:cubicBezTo>
                  <a:cubicBezTo>
                    <a:pt x="19024" y="38209"/>
                    <a:pt x="18099" y="40404"/>
                    <a:pt x="17201" y="42524"/>
                  </a:cubicBezTo>
                  <a:lnTo>
                    <a:pt x="17198" y="42527"/>
                  </a:lnTo>
                  <a:cubicBezTo>
                    <a:pt x="16546" y="44074"/>
                    <a:pt x="15869" y="45672"/>
                    <a:pt x="15258" y="47215"/>
                  </a:cubicBezTo>
                  <a:cubicBezTo>
                    <a:pt x="14558" y="47111"/>
                    <a:pt x="13974" y="47046"/>
                    <a:pt x="13608" y="47008"/>
                  </a:cubicBezTo>
                  <a:lnTo>
                    <a:pt x="13473" y="46998"/>
                  </a:lnTo>
                  <a:lnTo>
                    <a:pt x="13463" y="46998"/>
                  </a:lnTo>
                  <a:cubicBezTo>
                    <a:pt x="13422" y="46998"/>
                    <a:pt x="12514" y="46936"/>
                    <a:pt x="11675" y="46452"/>
                  </a:cubicBezTo>
                  <a:cubicBezTo>
                    <a:pt x="11202" y="46183"/>
                    <a:pt x="10864" y="45845"/>
                    <a:pt x="10640" y="45413"/>
                  </a:cubicBezTo>
                  <a:cubicBezTo>
                    <a:pt x="10405" y="44968"/>
                    <a:pt x="10288" y="44398"/>
                    <a:pt x="10288" y="43725"/>
                  </a:cubicBezTo>
                  <a:cubicBezTo>
                    <a:pt x="10288" y="42355"/>
                    <a:pt x="10646" y="41309"/>
                    <a:pt x="11357" y="40615"/>
                  </a:cubicBezTo>
                  <a:cubicBezTo>
                    <a:pt x="11868" y="40118"/>
                    <a:pt x="12417" y="39945"/>
                    <a:pt x="12621" y="39894"/>
                  </a:cubicBezTo>
                  <a:lnTo>
                    <a:pt x="14578" y="39645"/>
                  </a:lnTo>
                  <a:lnTo>
                    <a:pt x="14523" y="37601"/>
                  </a:lnTo>
                  <a:cubicBezTo>
                    <a:pt x="14519" y="37377"/>
                    <a:pt x="14461" y="35299"/>
                    <a:pt x="14115" y="32110"/>
                  </a:cubicBezTo>
                  <a:cubicBezTo>
                    <a:pt x="13919" y="30260"/>
                    <a:pt x="13664" y="28388"/>
                    <a:pt x="13356" y="26559"/>
                  </a:cubicBezTo>
                  <a:cubicBezTo>
                    <a:pt x="12973" y="24281"/>
                    <a:pt x="12514" y="22051"/>
                    <a:pt x="11986" y="19925"/>
                  </a:cubicBezTo>
                  <a:cubicBezTo>
                    <a:pt x="11437" y="17719"/>
                    <a:pt x="10709" y="15696"/>
                    <a:pt x="9818" y="13911"/>
                  </a:cubicBezTo>
                  <a:cubicBezTo>
                    <a:pt x="9014" y="12296"/>
                    <a:pt x="8075" y="10870"/>
                    <a:pt x="7025" y="9673"/>
                  </a:cubicBezTo>
                  <a:cubicBezTo>
                    <a:pt x="6076" y="8588"/>
                    <a:pt x="5051" y="7705"/>
                    <a:pt x="3977" y="7038"/>
                  </a:cubicBezTo>
                  <a:cubicBezTo>
                    <a:pt x="3484" y="6732"/>
                    <a:pt x="2977" y="6476"/>
                    <a:pt x="2475" y="6276"/>
                  </a:cubicBezTo>
                  <a:cubicBezTo>
                    <a:pt x="1993" y="6079"/>
                    <a:pt x="1510" y="5937"/>
                    <a:pt x="1043" y="5854"/>
                  </a:cubicBezTo>
                  <a:lnTo>
                    <a:pt x="1" y="5665"/>
                  </a:lnTo>
                  <a:lnTo>
                    <a:pt x="1" y="61023"/>
                  </a:lnTo>
                  <a:lnTo>
                    <a:pt x="12496" y="61023"/>
                  </a:lnTo>
                  <a:cubicBezTo>
                    <a:pt x="12745" y="62486"/>
                    <a:pt x="13235" y="63970"/>
                    <a:pt x="13957" y="65437"/>
                  </a:cubicBezTo>
                  <a:cubicBezTo>
                    <a:pt x="14568" y="66680"/>
                    <a:pt x="15348" y="67926"/>
                    <a:pt x="16280" y="69141"/>
                  </a:cubicBezTo>
                  <a:cubicBezTo>
                    <a:pt x="17029" y="70115"/>
                    <a:pt x="17875" y="71074"/>
                    <a:pt x="18796" y="71989"/>
                  </a:cubicBezTo>
                  <a:cubicBezTo>
                    <a:pt x="19466" y="72652"/>
                    <a:pt x="20160" y="73280"/>
                    <a:pt x="20857" y="73857"/>
                  </a:cubicBezTo>
                  <a:lnTo>
                    <a:pt x="20874" y="73870"/>
                  </a:lnTo>
                  <a:lnTo>
                    <a:pt x="23104" y="75527"/>
                  </a:lnTo>
                  <a:lnTo>
                    <a:pt x="25348" y="73857"/>
                  </a:lnTo>
                  <a:lnTo>
                    <a:pt x="25366" y="73846"/>
                  </a:lnTo>
                  <a:lnTo>
                    <a:pt x="25382" y="73832"/>
                  </a:lnTo>
                  <a:cubicBezTo>
                    <a:pt x="27536" y="72062"/>
                    <a:pt x="32648" y="67274"/>
                    <a:pt x="33708" y="61023"/>
                  </a:cubicBezTo>
                  <a:lnTo>
                    <a:pt x="46208" y="61023"/>
                  </a:lnTo>
                  <a:lnTo>
                    <a:pt x="46208" y="5696"/>
                  </a:lnTo>
                  <a:lnTo>
                    <a:pt x="45213" y="5816"/>
                  </a:lnTo>
                  <a:cubicBezTo>
                    <a:pt x="43971" y="5972"/>
                    <a:pt x="42763" y="6428"/>
                    <a:pt x="41627" y="7173"/>
                  </a:cubicBezTo>
                  <a:cubicBezTo>
                    <a:pt x="40529" y="7887"/>
                    <a:pt x="39497" y="8875"/>
                    <a:pt x="38559" y="10108"/>
                  </a:cubicBezTo>
                  <a:cubicBezTo>
                    <a:pt x="37636" y="11312"/>
                    <a:pt x="36801" y="12759"/>
                    <a:pt x="36077" y="14405"/>
                  </a:cubicBezTo>
                  <a:cubicBezTo>
                    <a:pt x="35344" y="16055"/>
                    <a:pt x="34723" y="17912"/>
                    <a:pt x="34222" y="19925"/>
                  </a:cubicBezTo>
                  <a:cubicBezTo>
                    <a:pt x="33695" y="22051"/>
                    <a:pt x="33232" y="24284"/>
                    <a:pt x="32852" y="26559"/>
                  </a:cubicBezTo>
                  <a:cubicBezTo>
                    <a:pt x="32545" y="28392"/>
                    <a:pt x="32290" y="30260"/>
                    <a:pt x="32089" y="32113"/>
                  </a:cubicBezTo>
                  <a:cubicBezTo>
                    <a:pt x="31758" y="35220"/>
                    <a:pt x="31692" y="37270"/>
                    <a:pt x="31686" y="37581"/>
                  </a:cubicBezTo>
                  <a:lnTo>
                    <a:pt x="31541" y="39631"/>
                  </a:lnTo>
                  <a:lnTo>
                    <a:pt x="33512" y="39880"/>
                  </a:lnTo>
                  <a:cubicBezTo>
                    <a:pt x="34122" y="40021"/>
                    <a:pt x="35921" y="40702"/>
                    <a:pt x="35921" y="43725"/>
                  </a:cubicBezTo>
                  <a:cubicBezTo>
                    <a:pt x="35921" y="44398"/>
                    <a:pt x="35804" y="44968"/>
                    <a:pt x="35569" y="45413"/>
                  </a:cubicBezTo>
                  <a:cubicBezTo>
                    <a:pt x="35344" y="45845"/>
                    <a:pt x="35006" y="46183"/>
                    <a:pt x="34533" y="46452"/>
                  </a:cubicBezTo>
                  <a:cubicBezTo>
                    <a:pt x="33767" y="46894"/>
                    <a:pt x="32914" y="46984"/>
                    <a:pt x="32739" y="46998"/>
                  </a:cubicBezTo>
                  <a:lnTo>
                    <a:pt x="32604" y="47008"/>
                  </a:lnTo>
                  <a:lnTo>
                    <a:pt x="32576" y="47011"/>
                  </a:lnTo>
                  <a:cubicBezTo>
                    <a:pt x="32213" y="47049"/>
                    <a:pt x="31637" y="47115"/>
                    <a:pt x="30950" y="47215"/>
                  </a:cubicBezTo>
                  <a:cubicBezTo>
                    <a:pt x="30349" y="45700"/>
                    <a:pt x="29701" y="44160"/>
                    <a:pt x="29073" y="42676"/>
                  </a:cubicBezTo>
                  <a:lnTo>
                    <a:pt x="29014" y="42531"/>
                  </a:lnTo>
                  <a:lnTo>
                    <a:pt x="29011" y="42527"/>
                  </a:lnTo>
                  <a:cubicBezTo>
                    <a:pt x="28113" y="40404"/>
                    <a:pt x="27184" y="38213"/>
                    <a:pt x="26494" y="36273"/>
                  </a:cubicBezTo>
                  <a:cubicBezTo>
                    <a:pt x="25745" y="34174"/>
                    <a:pt x="25375" y="32662"/>
                    <a:pt x="25361" y="31647"/>
                  </a:cubicBezTo>
                  <a:lnTo>
                    <a:pt x="26463" y="7995"/>
                  </a:lnTo>
                  <a:cubicBezTo>
                    <a:pt x="26573" y="5572"/>
                    <a:pt x="25783" y="3214"/>
                    <a:pt x="24230" y="1350"/>
                  </a:cubicBezTo>
                  <a:lnTo>
                    <a:pt x="231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8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8439776" cy="640200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u="sng">
                <a:latin typeface="+mn-lt"/>
              </a:rPr>
              <a:t>Group work</a:t>
            </a:r>
            <a:r>
              <a:rPr lang="en-GB" sz="2400" b="1">
                <a:latin typeface="+mn-lt"/>
              </a:rPr>
              <a:t>:  Answer the questions - 2 minutes</a:t>
            </a:r>
            <a:br>
              <a:rPr lang="en-GB" sz="2400" b="1">
                <a:latin typeface="+mn-lt"/>
              </a:rPr>
            </a:br>
            <a:endParaRPr sz="2400" b="1">
              <a:latin typeface="+mn-lt"/>
            </a:endParaRPr>
          </a:p>
          <a:p>
            <a:pPr marL="635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500"/>
            </a:pPr>
            <a:r>
              <a:rPr lang="en-GB" sz="2400" b="1">
                <a:latin typeface="+mn-lt"/>
              </a:rPr>
              <a:t>1. How do people greet each other? </a:t>
            </a:r>
            <a:r>
              <a:rPr lang="en-GB" sz="2400">
                <a:latin typeface="+mn-lt"/>
              </a:rPr>
              <a:t>(Look at the picture)</a:t>
            </a:r>
            <a:endParaRPr sz="2400">
              <a:latin typeface="+mn-lt"/>
            </a:endParaRPr>
          </a:p>
          <a:p>
            <a:pPr marL="635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500"/>
            </a:pPr>
            <a:r>
              <a:rPr lang="en-GB" sz="2400" b="1"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2. What are other ways for greeting?</a:t>
            </a:r>
            <a:endParaRPr sz="2400" b="1">
              <a:latin typeface="+mn-lt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+mn-lt"/>
            </a:endParaRPr>
          </a:p>
        </p:txBody>
      </p:sp>
      <p:grpSp>
        <p:nvGrpSpPr>
          <p:cNvPr id="378" name="Google Shape;378;p48"/>
          <p:cNvGrpSpPr/>
          <p:nvPr/>
        </p:nvGrpSpPr>
        <p:grpSpPr>
          <a:xfrm>
            <a:off x="8309633" y="4503379"/>
            <a:ext cx="897482" cy="640127"/>
            <a:chOff x="3119425" y="1481000"/>
            <a:chExt cx="1546050" cy="1076025"/>
          </a:xfrm>
        </p:grpSpPr>
        <p:sp>
          <p:nvSpPr>
            <p:cNvPr id="379" name="Google Shape;379;p48"/>
            <p:cNvSpPr/>
            <p:nvPr/>
          </p:nvSpPr>
          <p:spPr>
            <a:xfrm>
              <a:off x="3119425" y="1481000"/>
              <a:ext cx="1546050" cy="1076025"/>
            </a:xfrm>
            <a:custGeom>
              <a:avLst/>
              <a:gdLst/>
              <a:ahLst/>
              <a:cxnLst/>
              <a:rect l="l" t="t" r="r" b="b"/>
              <a:pathLst>
                <a:path w="61842" h="43041" extrusionOk="0">
                  <a:moveTo>
                    <a:pt x="53924" y="34075"/>
                  </a:moveTo>
                  <a:lnTo>
                    <a:pt x="53924" y="34075"/>
                  </a:lnTo>
                  <a:cubicBezTo>
                    <a:pt x="53920" y="34077"/>
                    <a:pt x="53916" y="34079"/>
                    <a:pt x="53913" y="34082"/>
                  </a:cubicBezTo>
                  <a:lnTo>
                    <a:pt x="53913" y="34082"/>
                  </a:lnTo>
                  <a:cubicBezTo>
                    <a:pt x="53910" y="34098"/>
                    <a:pt x="53906" y="34115"/>
                    <a:pt x="53902" y="34131"/>
                  </a:cubicBezTo>
                  <a:lnTo>
                    <a:pt x="53902" y="34131"/>
                  </a:lnTo>
                  <a:cubicBezTo>
                    <a:pt x="53924" y="34097"/>
                    <a:pt x="53924" y="34075"/>
                    <a:pt x="53924" y="34075"/>
                  </a:cubicBezTo>
                  <a:close/>
                  <a:moveTo>
                    <a:pt x="32407" y="1"/>
                  </a:moveTo>
                  <a:cubicBezTo>
                    <a:pt x="32214" y="1"/>
                    <a:pt x="32016" y="8"/>
                    <a:pt x="31814" y="23"/>
                  </a:cubicBezTo>
                  <a:cubicBezTo>
                    <a:pt x="30076" y="154"/>
                    <a:pt x="28564" y="892"/>
                    <a:pt x="27504" y="2130"/>
                  </a:cubicBezTo>
                  <a:cubicBezTo>
                    <a:pt x="27409" y="2190"/>
                    <a:pt x="27290" y="2249"/>
                    <a:pt x="27135" y="2321"/>
                  </a:cubicBezTo>
                  <a:lnTo>
                    <a:pt x="27099" y="2345"/>
                  </a:lnTo>
                  <a:cubicBezTo>
                    <a:pt x="26730" y="2535"/>
                    <a:pt x="26254" y="2785"/>
                    <a:pt x="25682" y="3131"/>
                  </a:cubicBezTo>
                  <a:cubicBezTo>
                    <a:pt x="25563" y="3131"/>
                    <a:pt x="25444" y="3119"/>
                    <a:pt x="25325" y="3119"/>
                  </a:cubicBezTo>
                  <a:cubicBezTo>
                    <a:pt x="24649" y="2956"/>
                    <a:pt x="24016" y="2886"/>
                    <a:pt x="23428" y="2886"/>
                  </a:cubicBezTo>
                  <a:cubicBezTo>
                    <a:pt x="22299" y="2886"/>
                    <a:pt x="21338" y="3143"/>
                    <a:pt x="20563" y="3488"/>
                  </a:cubicBezTo>
                  <a:cubicBezTo>
                    <a:pt x="20194" y="3357"/>
                    <a:pt x="19872" y="3238"/>
                    <a:pt x="19598" y="3142"/>
                  </a:cubicBezTo>
                  <a:lnTo>
                    <a:pt x="19527" y="3119"/>
                  </a:lnTo>
                  <a:cubicBezTo>
                    <a:pt x="19336" y="3059"/>
                    <a:pt x="19074" y="2964"/>
                    <a:pt x="18991" y="2916"/>
                  </a:cubicBezTo>
                  <a:cubicBezTo>
                    <a:pt x="18931" y="2880"/>
                    <a:pt x="18860" y="2845"/>
                    <a:pt x="18800" y="2797"/>
                  </a:cubicBezTo>
                  <a:cubicBezTo>
                    <a:pt x="17721" y="2217"/>
                    <a:pt x="16563" y="1928"/>
                    <a:pt x="15416" y="1928"/>
                  </a:cubicBezTo>
                  <a:cubicBezTo>
                    <a:pt x="14374" y="1928"/>
                    <a:pt x="13341" y="2166"/>
                    <a:pt x="12383" y="2642"/>
                  </a:cubicBezTo>
                  <a:cubicBezTo>
                    <a:pt x="12145" y="2654"/>
                    <a:pt x="11895" y="2678"/>
                    <a:pt x="11597" y="2726"/>
                  </a:cubicBezTo>
                  <a:cubicBezTo>
                    <a:pt x="11138" y="2670"/>
                    <a:pt x="10693" y="2642"/>
                    <a:pt x="10264" y="2642"/>
                  </a:cubicBezTo>
                  <a:cubicBezTo>
                    <a:pt x="8315" y="2642"/>
                    <a:pt x="6684" y="3219"/>
                    <a:pt x="5406" y="4381"/>
                  </a:cubicBezTo>
                  <a:cubicBezTo>
                    <a:pt x="4227" y="5452"/>
                    <a:pt x="2882" y="7417"/>
                    <a:pt x="3168" y="10798"/>
                  </a:cubicBezTo>
                  <a:cubicBezTo>
                    <a:pt x="3168" y="11751"/>
                    <a:pt x="3358" y="12584"/>
                    <a:pt x="3620" y="13275"/>
                  </a:cubicBezTo>
                  <a:cubicBezTo>
                    <a:pt x="2918" y="14072"/>
                    <a:pt x="1965" y="15334"/>
                    <a:pt x="1620" y="17061"/>
                  </a:cubicBezTo>
                  <a:cubicBezTo>
                    <a:pt x="429" y="19121"/>
                    <a:pt x="1" y="21430"/>
                    <a:pt x="441" y="23562"/>
                  </a:cubicBezTo>
                  <a:cubicBezTo>
                    <a:pt x="858" y="25455"/>
                    <a:pt x="1929" y="27062"/>
                    <a:pt x="3513" y="28205"/>
                  </a:cubicBezTo>
                  <a:cubicBezTo>
                    <a:pt x="4465" y="29241"/>
                    <a:pt x="5716" y="29979"/>
                    <a:pt x="7120" y="30289"/>
                  </a:cubicBezTo>
                  <a:cubicBezTo>
                    <a:pt x="7663" y="30413"/>
                    <a:pt x="8205" y="30478"/>
                    <a:pt x="8748" y="30478"/>
                  </a:cubicBezTo>
                  <a:cubicBezTo>
                    <a:pt x="8931" y="30478"/>
                    <a:pt x="9115" y="30470"/>
                    <a:pt x="9299" y="30455"/>
                  </a:cubicBezTo>
                  <a:cubicBezTo>
                    <a:pt x="10542" y="31327"/>
                    <a:pt x="11980" y="31780"/>
                    <a:pt x="13523" y="31780"/>
                  </a:cubicBezTo>
                  <a:cubicBezTo>
                    <a:pt x="13961" y="31780"/>
                    <a:pt x="14407" y="31743"/>
                    <a:pt x="14860" y="31670"/>
                  </a:cubicBezTo>
                  <a:cubicBezTo>
                    <a:pt x="16098" y="31479"/>
                    <a:pt x="17181" y="31027"/>
                    <a:pt x="18015" y="30634"/>
                  </a:cubicBezTo>
                  <a:lnTo>
                    <a:pt x="18015" y="30634"/>
                  </a:lnTo>
                  <a:cubicBezTo>
                    <a:pt x="17491" y="32086"/>
                    <a:pt x="17634" y="33444"/>
                    <a:pt x="17896" y="34408"/>
                  </a:cubicBezTo>
                  <a:cubicBezTo>
                    <a:pt x="18336" y="36623"/>
                    <a:pt x="19920" y="38492"/>
                    <a:pt x="22313" y="39575"/>
                  </a:cubicBezTo>
                  <a:cubicBezTo>
                    <a:pt x="23532" y="40118"/>
                    <a:pt x="24809" y="40391"/>
                    <a:pt x="26055" y="40391"/>
                  </a:cubicBezTo>
                  <a:cubicBezTo>
                    <a:pt x="26586" y="40391"/>
                    <a:pt x="27111" y="40342"/>
                    <a:pt x="27623" y="40242"/>
                  </a:cubicBezTo>
                  <a:cubicBezTo>
                    <a:pt x="27904" y="40279"/>
                    <a:pt x="28186" y="40298"/>
                    <a:pt x="28467" y="40298"/>
                  </a:cubicBezTo>
                  <a:cubicBezTo>
                    <a:pt x="29365" y="40298"/>
                    <a:pt x="30254" y="40108"/>
                    <a:pt x="31088" y="39718"/>
                  </a:cubicBezTo>
                  <a:cubicBezTo>
                    <a:pt x="31624" y="39480"/>
                    <a:pt x="32124" y="39183"/>
                    <a:pt x="32564" y="38825"/>
                  </a:cubicBezTo>
                  <a:cubicBezTo>
                    <a:pt x="32659" y="38909"/>
                    <a:pt x="32755" y="38968"/>
                    <a:pt x="32862" y="39028"/>
                  </a:cubicBezTo>
                  <a:cubicBezTo>
                    <a:pt x="33409" y="40171"/>
                    <a:pt x="34279" y="41171"/>
                    <a:pt x="35398" y="41850"/>
                  </a:cubicBezTo>
                  <a:cubicBezTo>
                    <a:pt x="36624" y="42623"/>
                    <a:pt x="38148" y="43040"/>
                    <a:pt x="39767" y="43040"/>
                  </a:cubicBezTo>
                  <a:cubicBezTo>
                    <a:pt x="41732" y="43040"/>
                    <a:pt x="43696" y="42445"/>
                    <a:pt x="45256" y="41421"/>
                  </a:cubicBezTo>
                  <a:cubicBezTo>
                    <a:pt x="45840" y="41254"/>
                    <a:pt x="46387" y="41028"/>
                    <a:pt x="46911" y="40730"/>
                  </a:cubicBezTo>
                  <a:cubicBezTo>
                    <a:pt x="47364" y="40707"/>
                    <a:pt x="47840" y="40647"/>
                    <a:pt x="48328" y="40528"/>
                  </a:cubicBezTo>
                  <a:cubicBezTo>
                    <a:pt x="51269" y="39873"/>
                    <a:pt x="53138" y="37790"/>
                    <a:pt x="53864" y="34301"/>
                  </a:cubicBezTo>
                  <a:lnTo>
                    <a:pt x="53864" y="34289"/>
                  </a:lnTo>
                  <a:cubicBezTo>
                    <a:pt x="53878" y="34236"/>
                    <a:pt x="53890" y="34184"/>
                    <a:pt x="53902" y="34131"/>
                  </a:cubicBezTo>
                  <a:lnTo>
                    <a:pt x="53902" y="34131"/>
                  </a:lnTo>
                  <a:cubicBezTo>
                    <a:pt x="53902" y="34132"/>
                    <a:pt x="53901" y="34133"/>
                    <a:pt x="53900" y="34134"/>
                  </a:cubicBezTo>
                  <a:cubicBezTo>
                    <a:pt x="53900" y="34115"/>
                    <a:pt x="53900" y="34095"/>
                    <a:pt x="53913" y="34082"/>
                  </a:cubicBezTo>
                  <a:lnTo>
                    <a:pt x="53913" y="34082"/>
                  </a:lnTo>
                  <a:cubicBezTo>
                    <a:pt x="54067" y="33393"/>
                    <a:pt x="54123" y="32723"/>
                    <a:pt x="54091" y="32063"/>
                  </a:cubicBezTo>
                  <a:cubicBezTo>
                    <a:pt x="54329" y="31944"/>
                    <a:pt x="54567" y="31801"/>
                    <a:pt x="54781" y="31658"/>
                  </a:cubicBezTo>
                  <a:cubicBezTo>
                    <a:pt x="55734" y="31051"/>
                    <a:pt x="56508" y="30217"/>
                    <a:pt x="57079" y="29241"/>
                  </a:cubicBezTo>
                  <a:cubicBezTo>
                    <a:pt x="57805" y="28919"/>
                    <a:pt x="58591" y="28396"/>
                    <a:pt x="59306" y="27562"/>
                  </a:cubicBezTo>
                  <a:cubicBezTo>
                    <a:pt x="59710" y="27122"/>
                    <a:pt x="59937" y="26681"/>
                    <a:pt x="60079" y="26407"/>
                  </a:cubicBezTo>
                  <a:cubicBezTo>
                    <a:pt x="60103" y="26383"/>
                    <a:pt x="60103" y="26371"/>
                    <a:pt x="60115" y="26360"/>
                  </a:cubicBezTo>
                  <a:cubicBezTo>
                    <a:pt x="60651" y="25228"/>
                    <a:pt x="61663" y="22692"/>
                    <a:pt x="61270" y="19978"/>
                  </a:cubicBezTo>
                  <a:cubicBezTo>
                    <a:pt x="61556" y="19228"/>
                    <a:pt x="61723" y="18430"/>
                    <a:pt x="61746" y="17632"/>
                  </a:cubicBezTo>
                  <a:cubicBezTo>
                    <a:pt x="61842" y="15787"/>
                    <a:pt x="61294" y="14084"/>
                    <a:pt x="60163" y="12739"/>
                  </a:cubicBezTo>
                  <a:cubicBezTo>
                    <a:pt x="59163" y="11131"/>
                    <a:pt x="57603" y="10000"/>
                    <a:pt x="55853" y="9619"/>
                  </a:cubicBezTo>
                  <a:cubicBezTo>
                    <a:pt x="55417" y="9511"/>
                    <a:pt x="54970" y="9466"/>
                    <a:pt x="54528" y="9466"/>
                  </a:cubicBezTo>
                  <a:cubicBezTo>
                    <a:pt x="54341" y="9466"/>
                    <a:pt x="54155" y="9474"/>
                    <a:pt x="53972" y="9488"/>
                  </a:cubicBezTo>
                  <a:cubicBezTo>
                    <a:pt x="53602" y="9393"/>
                    <a:pt x="53233" y="9334"/>
                    <a:pt x="52876" y="9310"/>
                  </a:cubicBezTo>
                  <a:cubicBezTo>
                    <a:pt x="52626" y="9250"/>
                    <a:pt x="52388" y="9191"/>
                    <a:pt x="52150" y="9143"/>
                  </a:cubicBezTo>
                  <a:cubicBezTo>
                    <a:pt x="51412" y="8203"/>
                    <a:pt x="50185" y="7071"/>
                    <a:pt x="48268" y="6690"/>
                  </a:cubicBezTo>
                  <a:cubicBezTo>
                    <a:pt x="47827" y="6596"/>
                    <a:pt x="47381" y="6551"/>
                    <a:pt x="46937" y="6551"/>
                  </a:cubicBezTo>
                  <a:cubicBezTo>
                    <a:pt x="46649" y="6551"/>
                    <a:pt x="46363" y="6570"/>
                    <a:pt x="46078" y="6607"/>
                  </a:cubicBezTo>
                  <a:cubicBezTo>
                    <a:pt x="45994" y="6512"/>
                    <a:pt x="45887" y="6417"/>
                    <a:pt x="45780" y="6333"/>
                  </a:cubicBezTo>
                  <a:cubicBezTo>
                    <a:pt x="45018" y="5345"/>
                    <a:pt x="44101" y="4607"/>
                    <a:pt x="43042" y="4107"/>
                  </a:cubicBezTo>
                  <a:cubicBezTo>
                    <a:pt x="42506" y="2785"/>
                    <a:pt x="41553" y="1666"/>
                    <a:pt x="40327" y="952"/>
                  </a:cubicBezTo>
                  <a:cubicBezTo>
                    <a:pt x="39106" y="237"/>
                    <a:pt x="37840" y="12"/>
                    <a:pt x="36716" y="12"/>
                  </a:cubicBezTo>
                  <a:cubicBezTo>
                    <a:pt x="35911" y="12"/>
                    <a:pt x="35179" y="127"/>
                    <a:pt x="34588" y="261"/>
                  </a:cubicBezTo>
                  <a:cubicBezTo>
                    <a:pt x="34015" y="135"/>
                    <a:pt x="33260" y="1"/>
                    <a:pt x="324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" name="Google Shape;380;p48"/>
            <p:cNvSpPr/>
            <p:nvPr/>
          </p:nvSpPr>
          <p:spPr>
            <a:xfrm>
              <a:off x="3202475" y="1571025"/>
              <a:ext cx="1381450" cy="899375"/>
            </a:xfrm>
            <a:custGeom>
              <a:avLst/>
              <a:gdLst/>
              <a:ahLst/>
              <a:cxnLst/>
              <a:rect l="l" t="t" r="r" b="b"/>
              <a:pathLst>
                <a:path w="55258" h="35975" extrusionOk="0">
                  <a:moveTo>
                    <a:pt x="29194" y="2470"/>
                  </a:moveTo>
                  <a:cubicBezTo>
                    <a:pt x="29397" y="2470"/>
                    <a:pt x="29790" y="2530"/>
                    <a:pt x="30373" y="2661"/>
                  </a:cubicBezTo>
                  <a:cubicBezTo>
                    <a:pt x="30838" y="2768"/>
                    <a:pt x="31302" y="2875"/>
                    <a:pt x="31731" y="2875"/>
                  </a:cubicBezTo>
                  <a:cubicBezTo>
                    <a:pt x="31861" y="2875"/>
                    <a:pt x="31957" y="2863"/>
                    <a:pt x="32028" y="2839"/>
                  </a:cubicBezTo>
                  <a:cubicBezTo>
                    <a:pt x="32052" y="2839"/>
                    <a:pt x="32088" y="2828"/>
                    <a:pt x="32100" y="2828"/>
                  </a:cubicBezTo>
                  <a:cubicBezTo>
                    <a:pt x="32919" y="2567"/>
                    <a:pt x="33403" y="2509"/>
                    <a:pt x="33677" y="2509"/>
                  </a:cubicBezTo>
                  <a:cubicBezTo>
                    <a:pt x="33854" y="2509"/>
                    <a:pt x="33944" y="2532"/>
                    <a:pt x="33981" y="2542"/>
                  </a:cubicBezTo>
                  <a:cubicBezTo>
                    <a:pt x="34100" y="3411"/>
                    <a:pt x="34552" y="3935"/>
                    <a:pt x="34886" y="4304"/>
                  </a:cubicBezTo>
                  <a:cubicBezTo>
                    <a:pt x="34933" y="4352"/>
                    <a:pt x="35017" y="4447"/>
                    <a:pt x="35064" y="4506"/>
                  </a:cubicBezTo>
                  <a:cubicBezTo>
                    <a:pt x="35064" y="4530"/>
                    <a:pt x="35064" y="4542"/>
                    <a:pt x="35052" y="4554"/>
                  </a:cubicBezTo>
                  <a:cubicBezTo>
                    <a:pt x="34933" y="4971"/>
                    <a:pt x="35017" y="5399"/>
                    <a:pt x="35302" y="5721"/>
                  </a:cubicBezTo>
                  <a:cubicBezTo>
                    <a:pt x="35540" y="5978"/>
                    <a:pt x="35867" y="6120"/>
                    <a:pt x="36196" y="6120"/>
                  </a:cubicBezTo>
                  <a:cubicBezTo>
                    <a:pt x="36264" y="6120"/>
                    <a:pt x="36331" y="6114"/>
                    <a:pt x="36398" y="6102"/>
                  </a:cubicBezTo>
                  <a:cubicBezTo>
                    <a:pt x="36623" y="6061"/>
                    <a:pt x="36807" y="6039"/>
                    <a:pt x="36962" y="6039"/>
                  </a:cubicBezTo>
                  <a:cubicBezTo>
                    <a:pt x="37437" y="6039"/>
                    <a:pt x="37635" y="6242"/>
                    <a:pt x="37886" y="6709"/>
                  </a:cubicBezTo>
                  <a:cubicBezTo>
                    <a:pt x="37886" y="6733"/>
                    <a:pt x="37910" y="6733"/>
                    <a:pt x="37910" y="6745"/>
                  </a:cubicBezTo>
                  <a:cubicBezTo>
                    <a:pt x="38041" y="6947"/>
                    <a:pt x="38184" y="7102"/>
                    <a:pt x="38386" y="7185"/>
                  </a:cubicBezTo>
                  <a:cubicBezTo>
                    <a:pt x="38422" y="7221"/>
                    <a:pt x="38458" y="7233"/>
                    <a:pt x="38469" y="7245"/>
                  </a:cubicBezTo>
                  <a:cubicBezTo>
                    <a:pt x="38481" y="7304"/>
                    <a:pt x="38481" y="7423"/>
                    <a:pt x="38481" y="7542"/>
                  </a:cubicBezTo>
                  <a:cubicBezTo>
                    <a:pt x="38505" y="8042"/>
                    <a:pt x="38517" y="8947"/>
                    <a:pt x="39398" y="9626"/>
                  </a:cubicBezTo>
                  <a:cubicBezTo>
                    <a:pt x="39625" y="9809"/>
                    <a:pt x="39898" y="9902"/>
                    <a:pt x="40168" y="9902"/>
                  </a:cubicBezTo>
                  <a:cubicBezTo>
                    <a:pt x="40337" y="9902"/>
                    <a:pt x="40505" y="9866"/>
                    <a:pt x="40660" y="9793"/>
                  </a:cubicBezTo>
                  <a:cubicBezTo>
                    <a:pt x="40744" y="9805"/>
                    <a:pt x="40898" y="9852"/>
                    <a:pt x="41005" y="9888"/>
                  </a:cubicBezTo>
                  <a:cubicBezTo>
                    <a:pt x="41304" y="9976"/>
                    <a:pt x="41731" y="10095"/>
                    <a:pt x="42196" y="10095"/>
                  </a:cubicBezTo>
                  <a:cubicBezTo>
                    <a:pt x="42678" y="10095"/>
                    <a:pt x="43200" y="9967"/>
                    <a:pt x="43661" y="9543"/>
                  </a:cubicBezTo>
                  <a:cubicBezTo>
                    <a:pt x="43994" y="9316"/>
                    <a:pt x="44173" y="9257"/>
                    <a:pt x="44244" y="9245"/>
                  </a:cubicBezTo>
                  <a:cubicBezTo>
                    <a:pt x="44363" y="9352"/>
                    <a:pt x="44554" y="9650"/>
                    <a:pt x="44673" y="9840"/>
                  </a:cubicBezTo>
                  <a:lnTo>
                    <a:pt x="44708" y="9888"/>
                  </a:lnTo>
                  <a:cubicBezTo>
                    <a:pt x="44994" y="10317"/>
                    <a:pt x="45327" y="10852"/>
                    <a:pt x="45863" y="11257"/>
                  </a:cubicBezTo>
                  <a:cubicBezTo>
                    <a:pt x="45958" y="11329"/>
                    <a:pt x="46078" y="11400"/>
                    <a:pt x="46197" y="11436"/>
                  </a:cubicBezTo>
                  <a:cubicBezTo>
                    <a:pt x="46851" y="11686"/>
                    <a:pt x="47459" y="11733"/>
                    <a:pt x="47887" y="11757"/>
                  </a:cubicBezTo>
                  <a:cubicBezTo>
                    <a:pt x="48352" y="11793"/>
                    <a:pt x="48637" y="11805"/>
                    <a:pt x="48923" y="11972"/>
                  </a:cubicBezTo>
                  <a:cubicBezTo>
                    <a:pt x="49088" y="12058"/>
                    <a:pt x="49274" y="12098"/>
                    <a:pt x="49453" y="12098"/>
                  </a:cubicBezTo>
                  <a:cubicBezTo>
                    <a:pt x="49545" y="12098"/>
                    <a:pt x="49636" y="12087"/>
                    <a:pt x="49721" y="12067"/>
                  </a:cubicBezTo>
                  <a:cubicBezTo>
                    <a:pt x="49743" y="12064"/>
                    <a:pt x="49762" y="12061"/>
                    <a:pt x="49781" y="12061"/>
                  </a:cubicBezTo>
                  <a:cubicBezTo>
                    <a:pt x="49845" y="12061"/>
                    <a:pt x="49921" y="12091"/>
                    <a:pt x="50185" y="12245"/>
                  </a:cubicBezTo>
                  <a:cubicBezTo>
                    <a:pt x="50316" y="12341"/>
                    <a:pt x="50483" y="12424"/>
                    <a:pt x="50614" y="12507"/>
                  </a:cubicBezTo>
                  <a:cubicBezTo>
                    <a:pt x="50785" y="12588"/>
                    <a:pt x="50968" y="12628"/>
                    <a:pt x="51148" y="12628"/>
                  </a:cubicBezTo>
                  <a:cubicBezTo>
                    <a:pt x="51446" y="12628"/>
                    <a:pt x="51737" y="12520"/>
                    <a:pt x="51959" y="12305"/>
                  </a:cubicBezTo>
                  <a:cubicBezTo>
                    <a:pt x="51971" y="12293"/>
                    <a:pt x="51983" y="12293"/>
                    <a:pt x="51983" y="12281"/>
                  </a:cubicBezTo>
                  <a:cubicBezTo>
                    <a:pt x="52054" y="12341"/>
                    <a:pt x="52197" y="12472"/>
                    <a:pt x="52293" y="12710"/>
                  </a:cubicBezTo>
                  <a:cubicBezTo>
                    <a:pt x="52376" y="12888"/>
                    <a:pt x="52495" y="13055"/>
                    <a:pt x="52650" y="13186"/>
                  </a:cubicBezTo>
                  <a:lnTo>
                    <a:pt x="52686" y="13222"/>
                  </a:lnTo>
                  <a:cubicBezTo>
                    <a:pt x="52793" y="13293"/>
                    <a:pt x="52816" y="13484"/>
                    <a:pt x="52805" y="13650"/>
                  </a:cubicBezTo>
                  <a:cubicBezTo>
                    <a:pt x="52793" y="14115"/>
                    <a:pt x="52340" y="14472"/>
                    <a:pt x="52281" y="14722"/>
                  </a:cubicBezTo>
                  <a:cubicBezTo>
                    <a:pt x="52114" y="15115"/>
                    <a:pt x="52316" y="17210"/>
                    <a:pt x="52316" y="17210"/>
                  </a:cubicBezTo>
                  <a:cubicBezTo>
                    <a:pt x="52447" y="17877"/>
                    <a:pt x="52269" y="18877"/>
                    <a:pt x="51816" y="19877"/>
                  </a:cubicBezTo>
                  <a:cubicBezTo>
                    <a:pt x="51757" y="19901"/>
                    <a:pt x="51638" y="19937"/>
                    <a:pt x="51400" y="19961"/>
                  </a:cubicBezTo>
                  <a:cubicBezTo>
                    <a:pt x="50840" y="20056"/>
                    <a:pt x="49768" y="20199"/>
                    <a:pt x="49126" y="21449"/>
                  </a:cubicBezTo>
                  <a:cubicBezTo>
                    <a:pt x="49042" y="21616"/>
                    <a:pt x="48995" y="21794"/>
                    <a:pt x="48995" y="21997"/>
                  </a:cubicBezTo>
                  <a:cubicBezTo>
                    <a:pt x="48995" y="22354"/>
                    <a:pt x="48828" y="22711"/>
                    <a:pt x="48602" y="22866"/>
                  </a:cubicBezTo>
                  <a:cubicBezTo>
                    <a:pt x="48578" y="22881"/>
                    <a:pt x="48509" y="22927"/>
                    <a:pt x="48387" y="22927"/>
                  </a:cubicBezTo>
                  <a:cubicBezTo>
                    <a:pt x="48323" y="22927"/>
                    <a:pt x="48244" y="22915"/>
                    <a:pt x="48149" y="22878"/>
                  </a:cubicBezTo>
                  <a:cubicBezTo>
                    <a:pt x="47997" y="22811"/>
                    <a:pt x="47835" y="22778"/>
                    <a:pt x="47675" y="22778"/>
                  </a:cubicBezTo>
                  <a:cubicBezTo>
                    <a:pt x="47523" y="22778"/>
                    <a:pt x="47372" y="22808"/>
                    <a:pt x="47232" y="22866"/>
                  </a:cubicBezTo>
                  <a:lnTo>
                    <a:pt x="47209" y="22866"/>
                  </a:lnTo>
                  <a:cubicBezTo>
                    <a:pt x="46328" y="22866"/>
                    <a:pt x="45899" y="23235"/>
                    <a:pt x="45685" y="23640"/>
                  </a:cubicBezTo>
                  <a:cubicBezTo>
                    <a:pt x="45673" y="23640"/>
                    <a:pt x="45661" y="23652"/>
                    <a:pt x="45625" y="23652"/>
                  </a:cubicBezTo>
                  <a:cubicBezTo>
                    <a:pt x="44935" y="23842"/>
                    <a:pt x="44530" y="24342"/>
                    <a:pt x="44304" y="24616"/>
                  </a:cubicBezTo>
                  <a:cubicBezTo>
                    <a:pt x="44232" y="24711"/>
                    <a:pt x="44125" y="24830"/>
                    <a:pt x="44077" y="24854"/>
                  </a:cubicBezTo>
                  <a:cubicBezTo>
                    <a:pt x="44065" y="24854"/>
                    <a:pt x="44018" y="24854"/>
                    <a:pt x="43958" y="24842"/>
                  </a:cubicBezTo>
                  <a:cubicBezTo>
                    <a:pt x="43879" y="24824"/>
                    <a:pt x="43798" y="24815"/>
                    <a:pt x="43715" y="24815"/>
                  </a:cubicBezTo>
                  <a:cubicBezTo>
                    <a:pt x="43475" y="24815"/>
                    <a:pt x="43227" y="24891"/>
                    <a:pt x="43006" y="25033"/>
                  </a:cubicBezTo>
                  <a:cubicBezTo>
                    <a:pt x="42696" y="25259"/>
                    <a:pt x="42589" y="25259"/>
                    <a:pt x="42399" y="25259"/>
                  </a:cubicBezTo>
                  <a:cubicBezTo>
                    <a:pt x="41303" y="25259"/>
                    <a:pt x="40648" y="25735"/>
                    <a:pt x="39660" y="27211"/>
                  </a:cubicBezTo>
                  <a:cubicBezTo>
                    <a:pt x="39398" y="27628"/>
                    <a:pt x="39410" y="28176"/>
                    <a:pt x="39696" y="28581"/>
                  </a:cubicBezTo>
                  <a:cubicBezTo>
                    <a:pt x="39934" y="28902"/>
                    <a:pt x="40196" y="29176"/>
                    <a:pt x="40422" y="29414"/>
                  </a:cubicBezTo>
                  <a:lnTo>
                    <a:pt x="40494" y="29486"/>
                  </a:lnTo>
                  <a:cubicBezTo>
                    <a:pt x="40727" y="29719"/>
                    <a:pt x="41055" y="29850"/>
                    <a:pt x="41392" y="29850"/>
                  </a:cubicBezTo>
                  <a:cubicBezTo>
                    <a:pt x="41485" y="29850"/>
                    <a:pt x="41579" y="29840"/>
                    <a:pt x="41672" y="29819"/>
                  </a:cubicBezTo>
                  <a:cubicBezTo>
                    <a:pt x="43018" y="29450"/>
                    <a:pt x="43828" y="29362"/>
                    <a:pt x="44298" y="29362"/>
                  </a:cubicBezTo>
                  <a:cubicBezTo>
                    <a:pt x="44573" y="29362"/>
                    <a:pt x="44732" y="29392"/>
                    <a:pt x="44815" y="29414"/>
                  </a:cubicBezTo>
                  <a:cubicBezTo>
                    <a:pt x="44815" y="29474"/>
                    <a:pt x="44792" y="29557"/>
                    <a:pt x="44756" y="29700"/>
                  </a:cubicBezTo>
                  <a:cubicBezTo>
                    <a:pt x="44732" y="29736"/>
                    <a:pt x="44732" y="29783"/>
                    <a:pt x="44720" y="29831"/>
                  </a:cubicBezTo>
                  <a:lnTo>
                    <a:pt x="44720" y="29914"/>
                  </a:lnTo>
                  <a:cubicBezTo>
                    <a:pt x="44494" y="31021"/>
                    <a:pt x="44375" y="31081"/>
                    <a:pt x="44042" y="31152"/>
                  </a:cubicBezTo>
                  <a:cubicBezTo>
                    <a:pt x="44006" y="31152"/>
                    <a:pt x="43982" y="31164"/>
                    <a:pt x="43958" y="31164"/>
                  </a:cubicBezTo>
                  <a:cubicBezTo>
                    <a:pt x="43874" y="31191"/>
                    <a:pt x="43754" y="31201"/>
                    <a:pt x="43622" y="31201"/>
                  </a:cubicBezTo>
                  <a:cubicBezTo>
                    <a:pt x="43455" y="31201"/>
                    <a:pt x="43271" y="31184"/>
                    <a:pt x="43125" y="31164"/>
                  </a:cubicBezTo>
                  <a:cubicBezTo>
                    <a:pt x="42922" y="31150"/>
                    <a:pt x="42676" y="31127"/>
                    <a:pt x="42420" y="31127"/>
                  </a:cubicBezTo>
                  <a:cubicBezTo>
                    <a:pt x="42255" y="31127"/>
                    <a:pt x="42086" y="31136"/>
                    <a:pt x="41922" y="31164"/>
                  </a:cubicBezTo>
                  <a:cubicBezTo>
                    <a:pt x="41565" y="31212"/>
                    <a:pt x="41244" y="31426"/>
                    <a:pt x="41029" y="31748"/>
                  </a:cubicBezTo>
                  <a:cubicBezTo>
                    <a:pt x="41029" y="31760"/>
                    <a:pt x="41017" y="31760"/>
                    <a:pt x="41017" y="31783"/>
                  </a:cubicBezTo>
                  <a:cubicBezTo>
                    <a:pt x="40836" y="32099"/>
                    <a:pt x="40677" y="32161"/>
                    <a:pt x="40511" y="32161"/>
                  </a:cubicBezTo>
                  <a:cubicBezTo>
                    <a:pt x="40470" y="32161"/>
                    <a:pt x="40429" y="32157"/>
                    <a:pt x="40386" y="32153"/>
                  </a:cubicBezTo>
                  <a:cubicBezTo>
                    <a:pt x="40302" y="32133"/>
                    <a:pt x="40217" y="32123"/>
                    <a:pt x="40133" y="32123"/>
                  </a:cubicBezTo>
                  <a:cubicBezTo>
                    <a:pt x="39764" y="32123"/>
                    <a:pt x="39407" y="32307"/>
                    <a:pt x="39184" y="32617"/>
                  </a:cubicBezTo>
                  <a:cubicBezTo>
                    <a:pt x="38726" y="33241"/>
                    <a:pt x="37617" y="33592"/>
                    <a:pt x="36734" y="33592"/>
                  </a:cubicBezTo>
                  <a:cubicBezTo>
                    <a:pt x="36354" y="33592"/>
                    <a:pt x="36016" y="33527"/>
                    <a:pt x="35791" y="33391"/>
                  </a:cubicBezTo>
                  <a:cubicBezTo>
                    <a:pt x="35707" y="33343"/>
                    <a:pt x="35541" y="33224"/>
                    <a:pt x="35898" y="32522"/>
                  </a:cubicBezTo>
                  <a:cubicBezTo>
                    <a:pt x="36088" y="32153"/>
                    <a:pt x="36064" y="31700"/>
                    <a:pt x="35850" y="31343"/>
                  </a:cubicBezTo>
                  <a:cubicBezTo>
                    <a:pt x="35624" y="30986"/>
                    <a:pt x="35255" y="30771"/>
                    <a:pt x="34826" y="30771"/>
                  </a:cubicBezTo>
                  <a:lnTo>
                    <a:pt x="34790" y="30771"/>
                  </a:lnTo>
                  <a:cubicBezTo>
                    <a:pt x="34740" y="30773"/>
                    <a:pt x="34690" y="30773"/>
                    <a:pt x="34641" y="30773"/>
                  </a:cubicBezTo>
                  <a:cubicBezTo>
                    <a:pt x="33806" y="30773"/>
                    <a:pt x="33331" y="30587"/>
                    <a:pt x="33219" y="30486"/>
                  </a:cubicBezTo>
                  <a:cubicBezTo>
                    <a:pt x="33231" y="30390"/>
                    <a:pt x="33326" y="30093"/>
                    <a:pt x="33802" y="29581"/>
                  </a:cubicBezTo>
                  <a:cubicBezTo>
                    <a:pt x="34112" y="29224"/>
                    <a:pt x="34183" y="28712"/>
                    <a:pt x="34005" y="28283"/>
                  </a:cubicBezTo>
                  <a:cubicBezTo>
                    <a:pt x="33814" y="27854"/>
                    <a:pt x="33385" y="27569"/>
                    <a:pt x="32921" y="27569"/>
                  </a:cubicBezTo>
                  <a:cubicBezTo>
                    <a:pt x="32088" y="27557"/>
                    <a:pt x="31504" y="27319"/>
                    <a:pt x="31123" y="26819"/>
                  </a:cubicBezTo>
                  <a:cubicBezTo>
                    <a:pt x="30730" y="26152"/>
                    <a:pt x="29968" y="26128"/>
                    <a:pt x="29611" y="26104"/>
                  </a:cubicBezTo>
                  <a:cubicBezTo>
                    <a:pt x="29587" y="26104"/>
                    <a:pt x="29540" y="26104"/>
                    <a:pt x="29516" y="26092"/>
                  </a:cubicBezTo>
                  <a:cubicBezTo>
                    <a:pt x="29304" y="25934"/>
                    <a:pt x="29046" y="25850"/>
                    <a:pt x="28782" y="25850"/>
                  </a:cubicBezTo>
                  <a:cubicBezTo>
                    <a:pt x="28749" y="25850"/>
                    <a:pt x="28716" y="25852"/>
                    <a:pt x="28683" y="25854"/>
                  </a:cubicBezTo>
                  <a:cubicBezTo>
                    <a:pt x="28230" y="25902"/>
                    <a:pt x="27825" y="26188"/>
                    <a:pt x="27670" y="26580"/>
                  </a:cubicBezTo>
                  <a:cubicBezTo>
                    <a:pt x="27325" y="27390"/>
                    <a:pt x="26682" y="28176"/>
                    <a:pt x="26123" y="28878"/>
                  </a:cubicBezTo>
                  <a:lnTo>
                    <a:pt x="25920" y="29128"/>
                  </a:lnTo>
                  <a:lnTo>
                    <a:pt x="25480" y="29712"/>
                  </a:lnTo>
                  <a:cubicBezTo>
                    <a:pt x="25325" y="29914"/>
                    <a:pt x="25242" y="30176"/>
                    <a:pt x="25242" y="30438"/>
                  </a:cubicBezTo>
                  <a:cubicBezTo>
                    <a:pt x="25242" y="30664"/>
                    <a:pt x="25123" y="30724"/>
                    <a:pt x="25111" y="30724"/>
                  </a:cubicBezTo>
                  <a:cubicBezTo>
                    <a:pt x="25099" y="30728"/>
                    <a:pt x="25088" y="30730"/>
                    <a:pt x="25077" y="30730"/>
                  </a:cubicBezTo>
                  <a:cubicBezTo>
                    <a:pt x="25029" y="30730"/>
                    <a:pt x="24983" y="30693"/>
                    <a:pt x="24944" y="30664"/>
                  </a:cubicBezTo>
                  <a:cubicBezTo>
                    <a:pt x="24723" y="30462"/>
                    <a:pt x="24435" y="30360"/>
                    <a:pt x="24144" y="30360"/>
                  </a:cubicBezTo>
                  <a:cubicBezTo>
                    <a:pt x="23869" y="30360"/>
                    <a:pt x="23591" y="30450"/>
                    <a:pt x="23360" y="30629"/>
                  </a:cubicBezTo>
                  <a:cubicBezTo>
                    <a:pt x="23192" y="30769"/>
                    <a:pt x="22926" y="30838"/>
                    <a:pt x="22616" y="30838"/>
                  </a:cubicBezTo>
                  <a:cubicBezTo>
                    <a:pt x="22267" y="30838"/>
                    <a:pt x="21863" y="30751"/>
                    <a:pt x="21479" y="30581"/>
                  </a:cubicBezTo>
                  <a:cubicBezTo>
                    <a:pt x="21039" y="30390"/>
                    <a:pt x="20824" y="30164"/>
                    <a:pt x="20765" y="30069"/>
                  </a:cubicBezTo>
                  <a:cubicBezTo>
                    <a:pt x="20765" y="29950"/>
                    <a:pt x="20729" y="29831"/>
                    <a:pt x="20682" y="29724"/>
                  </a:cubicBezTo>
                  <a:cubicBezTo>
                    <a:pt x="20682" y="29712"/>
                    <a:pt x="20682" y="29712"/>
                    <a:pt x="20670" y="29688"/>
                  </a:cubicBezTo>
                  <a:cubicBezTo>
                    <a:pt x="20765" y="29605"/>
                    <a:pt x="20908" y="29486"/>
                    <a:pt x="20979" y="29426"/>
                  </a:cubicBezTo>
                  <a:cubicBezTo>
                    <a:pt x="21384" y="29093"/>
                    <a:pt x="21991" y="28605"/>
                    <a:pt x="22253" y="27771"/>
                  </a:cubicBezTo>
                  <a:cubicBezTo>
                    <a:pt x="22408" y="27271"/>
                    <a:pt x="22491" y="26854"/>
                    <a:pt x="22551" y="26521"/>
                  </a:cubicBezTo>
                  <a:lnTo>
                    <a:pt x="22563" y="26461"/>
                  </a:lnTo>
                  <a:cubicBezTo>
                    <a:pt x="22587" y="26330"/>
                    <a:pt x="22622" y="26152"/>
                    <a:pt x="22634" y="26080"/>
                  </a:cubicBezTo>
                  <a:cubicBezTo>
                    <a:pt x="22729" y="26033"/>
                    <a:pt x="22944" y="25985"/>
                    <a:pt x="23527" y="25914"/>
                  </a:cubicBezTo>
                  <a:cubicBezTo>
                    <a:pt x="23956" y="25866"/>
                    <a:pt x="24337" y="25580"/>
                    <a:pt x="24492" y="25199"/>
                  </a:cubicBezTo>
                  <a:cubicBezTo>
                    <a:pt x="24670" y="24795"/>
                    <a:pt x="24611" y="24330"/>
                    <a:pt x="24349" y="23997"/>
                  </a:cubicBezTo>
                  <a:cubicBezTo>
                    <a:pt x="24015" y="23544"/>
                    <a:pt x="23587" y="23223"/>
                    <a:pt x="23277" y="22985"/>
                  </a:cubicBezTo>
                  <a:cubicBezTo>
                    <a:pt x="22979" y="22759"/>
                    <a:pt x="22682" y="22520"/>
                    <a:pt x="22670" y="22401"/>
                  </a:cubicBezTo>
                  <a:cubicBezTo>
                    <a:pt x="22789" y="21473"/>
                    <a:pt x="22646" y="20913"/>
                    <a:pt x="22253" y="20544"/>
                  </a:cubicBezTo>
                  <a:cubicBezTo>
                    <a:pt x="22194" y="20484"/>
                    <a:pt x="22134" y="20449"/>
                    <a:pt x="22086" y="20401"/>
                  </a:cubicBezTo>
                  <a:cubicBezTo>
                    <a:pt x="21432" y="19794"/>
                    <a:pt x="20622" y="19687"/>
                    <a:pt x="20027" y="19627"/>
                  </a:cubicBezTo>
                  <a:cubicBezTo>
                    <a:pt x="19419" y="19556"/>
                    <a:pt x="19288" y="19496"/>
                    <a:pt x="19181" y="19377"/>
                  </a:cubicBezTo>
                  <a:cubicBezTo>
                    <a:pt x="19169" y="19365"/>
                    <a:pt x="19158" y="19353"/>
                    <a:pt x="19158" y="19330"/>
                  </a:cubicBezTo>
                  <a:cubicBezTo>
                    <a:pt x="18741" y="18841"/>
                    <a:pt x="18241" y="18734"/>
                    <a:pt x="17907" y="18710"/>
                  </a:cubicBezTo>
                  <a:cubicBezTo>
                    <a:pt x="17652" y="18511"/>
                    <a:pt x="17338" y="18413"/>
                    <a:pt x="16951" y="18413"/>
                  </a:cubicBezTo>
                  <a:cubicBezTo>
                    <a:pt x="16761" y="18413"/>
                    <a:pt x="16552" y="18437"/>
                    <a:pt x="16324" y="18484"/>
                  </a:cubicBezTo>
                  <a:cubicBezTo>
                    <a:pt x="16276" y="18496"/>
                    <a:pt x="16240" y="18496"/>
                    <a:pt x="16193" y="18520"/>
                  </a:cubicBezTo>
                  <a:lnTo>
                    <a:pt x="16181" y="18520"/>
                  </a:lnTo>
                  <a:cubicBezTo>
                    <a:pt x="15526" y="18615"/>
                    <a:pt x="15062" y="19234"/>
                    <a:pt x="15169" y="19901"/>
                  </a:cubicBezTo>
                  <a:cubicBezTo>
                    <a:pt x="15193" y="20127"/>
                    <a:pt x="14990" y="20401"/>
                    <a:pt x="13085" y="20782"/>
                  </a:cubicBezTo>
                  <a:cubicBezTo>
                    <a:pt x="12966" y="20806"/>
                    <a:pt x="12823" y="20818"/>
                    <a:pt x="12728" y="20854"/>
                  </a:cubicBezTo>
                  <a:cubicBezTo>
                    <a:pt x="12633" y="20865"/>
                    <a:pt x="12550" y="20877"/>
                    <a:pt x="12442" y="20913"/>
                  </a:cubicBezTo>
                  <a:cubicBezTo>
                    <a:pt x="12383" y="20925"/>
                    <a:pt x="12288" y="20961"/>
                    <a:pt x="12157" y="21020"/>
                  </a:cubicBezTo>
                  <a:lnTo>
                    <a:pt x="12038" y="21080"/>
                  </a:lnTo>
                  <a:cubicBezTo>
                    <a:pt x="10918" y="21663"/>
                    <a:pt x="10226" y="21947"/>
                    <a:pt x="9725" y="21947"/>
                  </a:cubicBezTo>
                  <a:cubicBezTo>
                    <a:pt x="9327" y="21947"/>
                    <a:pt x="9050" y="21767"/>
                    <a:pt x="8775" y="21413"/>
                  </a:cubicBezTo>
                  <a:cubicBezTo>
                    <a:pt x="8632" y="21223"/>
                    <a:pt x="8406" y="21056"/>
                    <a:pt x="8180" y="20996"/>
                  </a:cubicBezTo>
                  <a:cubicBezTo>
                    <a:pt x="7966" y="20925"/>
                    <a:pt x="7739" y="20877"/>
                    <a:pt x="7513" y="20842"/>
                  </a:cubicBezTo>
                  <a:lnTo>
                    <a:pt x="7323" y="20794"/>
                  </a:lnTo>
                  <a:cubicBezTo>
                    <a:pt x="7156" y="20758"/>
                    <a:pt x="6692" y="20675"/>
                    <a:pt x="6549" y="20580"/>
                  </a:cubicBezTo>
                  <a:cubicBezTo>
                    <a:pt x="6319" y="20344"/>
                    <a:pt x="6011" y="20224"/>
                    <a:pt x="5699" y="20224"/>
                  </a:cubicBezTo>
                  <a:cubicBezTo>
                    <a:pt x="5429" y="20224"/>
                    <a:pt x="5156" y="20314"/>
                    <a:pt x="4930" y="20496"/>
                  </a:cubicBezTo>
                  <a:cubicBezTo>
                    <a:pt x="4864" y="20545"/>
                    <a:pt x="4782" y="20578"/>
                    <a:pt x="4687" y="20578"/>
                  </a:cubicBezTo>
                  <a:cubicBezTo>
                    <a:pt x="4643" y="20578"/>
                    <a:pt x="4597" y="20571"/>
                    <a:pt x="4549" y="20556"/>
                  </a:cubicBezTo>
                  <a:cubicBezTo>
                    <a:pt x="4394" y="20508"/>
                    <a:pt x="4251" y="20425"/>
                    <a:pt x="4191" y="20282"/>
                  </a:cubicBezTo>
                  <a:cubicBezTo>
                    <a:pt x="4072" y="20020"/>
                    <a:pt x="3858" y="19806"/>
                    <a:pt x="3584" y="19675"/>
                  </a:cubicBezTo>
                  <a:cubicBezTo>
                    <a:pt x="2917" y="19377"/>
                    <a:pt x="2763" y="18972"/>
                    <a:pt x="2703" y="18710"/>
                  </a:cubicBezTo>
                  <a:cubicBezTo>
                    <a:pt x="2620" y="18306"/>
                    <a:pt x="2703" y="17806"/>
                    <a:pt x="2929" y="17270"/>
                  </a:cubicBezTo>
                  <a:cubicBezTo>
                    <a:pt x="2929" y="17270"/>
                    <a:pt x="4060" y="14377"/>
                    <a:pt x="4751" y="13662"/>
                  </a:cubicBezTo>
                  <a:lnTo>
                    <a:pt x="4894" y="13519"/>
                  </a:lnTo>
                  <a:cubicBezTo>
                    <a:pt x="5001" y="13400"/>
                    <a:pt x="5108" y="13293"/>
                    <a:pt x="5180" y="13198"/>
                  </a:cubicBezTo>
                  <a:cubicBezTo>
                    <a:pt x="5620" y="12757"/>
                    <a:pt x="5858" y="12174"/>
                    <a:pt x="6037" y="11805"/>
                  </a:cubicBezTo>
                  <a:cubicBezTo>
                    <a:pt x="6120" y="11638"/>
                    <a:pt x="6263" y="11281"/>
                    <a:pt x="6358" y="11198"/>
                  </a:cubicBezTo>
                  <a:cubicBezTo>
                    <a:pt x="6846" y="10971"/>
                    <a:pt x="7132" y="10436"/>
                    <a:pt x="7037" y="9900"/>
                  </a:cubicBezTo>
                  <a:cubicBezTo>
                    <a:pt x="6906" y="9078"/>
                    <a:pt x="6454" y="8423"/>
                    <a:pt x="6180" y="7983"/>
                  </a:cubicBezTo>
                  <a:cubicBezTo>
                    <a:pt x="5858" y="7507"/>
                    <a:pt x="5668" y="7185"/>
                    <a:pt x="5703" y="6828"/>
                  </a:cubicBezTo>
                  <a:lnTo>
                    <a:pt x="5703" y="6697"/>
                  </a:lnTo>
                  <a:cubicBezTo>
                    <a:pt x="5561" y="5578"/>
                    <a:pt x="5775" y="5328"/>
                    <a:pt x="5775" y="5328"/>
                  </a:cubicBezTo>
                  <a:cubicBezTo>
                    <a:pt x="5782" y="5321"/>
                    <a:pt x="5873" y="5242"/>
                    <a:pt x="6254" y="5242"/>
                  </a:cubicBezTo>
                  <a:cubicBezTo>
                    <a:pt x="6514" y="5242"/>
                    <a:pt x="6908" y="5279"/>
                    <a:pt x="7501" y="5399"/>
                  </a:cubicBezTo>
                  <a:cubicBezTo>
                    <a:pt x="7580" y="5420"/>
                    <a:pt x="7660" y="5430"/>
                    <a:pt x="7744" y="5430"/>
                  </a:cubicBezTo>
                  <a:cubicBezTo>
                    <a:pt x="7852" y="5430"/>
                    <a:pt x="7964" y="5414"/>
                    <a:pt x="8085" y="5387"/>
                  </a:cubicBezTo>
                  <a:cubicBezTo>
                    <a:pt x="8097" y="5387"/>
                    <a:pt x="8097" y="5387"/>
                    <a:pt x="8109" y="5375"/>
                  </a:cubicBezTo>
                  <a:cubicBezTo>
                    <a:pt x="8442" y="5268"/>
                    <a:pt x="8835" y="5244"/>
                    <a:pt x="9228" y="5209"/>
                  </a:cubicBezTo>
                  <a:cubicBezTo>
                    <a:pt x="9811" y="5161"/>
                    <a:pt x="10371" y="5102"/>
                    <a:pt x="10906" y="4911"/>
                  </a:cubicBezTo>
                  <a:cubicBezTo>
                    <a:pt x="11037" y="4863"/>
                    <a:pt x="11180" y="4792"/>
                    <a:pt x="11299" y="4685"/>
                  </a:cubicBezTo>
                  <a:lnTo>
                    <a:pt x="11323" y="4661"/>
                  </a:lnTo>
                  <a:cubicBezTo>
                    <a:pt x="11452" y="4552"/>
                    <a:pt x="11562" y="4513"/>
                    <a:pt x="11657" y="4513"/>
                  </a:cubicBezTo>
                  <a:cubicBezTo>
                    <a:pt x="11728" y="4513"/>
                    <a:pt x="11791" y="4535"/>
                    <a:pt x="11847" y="4566"/>
                  </a:cubicBezTo>
                  <a:cubicBezTo>
                    <a:pt x="12466" y="4959"/>
                    <a:pt x="13121" y="5185"/>
                    <a:pt x="13716" y="5375"/>
                  </a:cubicBezTo>
                  <a:lnTo>
                    <a:pt x="13919" y="5435"/>
                  </a:lnTo>
                  <a:cubicBezTo>
                    <a:pt x="14407" y="5602"/>
                    <a:pt x="14883" y="5756"/>
                    <a:pt x="15324" y="5995"/>
                  </a:cubicBezTo>
                  <a:cubicBezTo>
                    <a:pt x="15665" y="6180"/>
                    <a:pt x="16061" y="6252"/>
                    <a:pt x="16493" y="6252"/>
                  </a:cubicBezTo>
                  <a:cubicBezTo>
                    <a:pt x="17114" y="6252"/>
                    <a:pt x="17810" y="6104"/>
                    <a:pt x="18526" y="5935"/>
                  </a:cubicBezTo>
                  <a:cubicBezTo>
                    <a:pt x="18705" y="5899"/>
                    <a:pt x="18872" y="5864"/>
                    <a:pt x="18979" y="5840"/>
                  </a:cubicBezTo>
                  <a:cubicBezTo>
                    <a:pt x="19169" y="5804"/>
                    <a:pt x="19348" y="5733"/>
                    <a:pt x="19515" y="5614"/>
                  </a:cubicBezTo>
                  <a:cubicBezTo>
                    <a:pt x="19651" y="5514"/>
                    <a:pt x="19787" y="5470"/>
                    <a:pt x="19951" y="5470"/>
                  </a:cubicBezTo>
                  <a:cubicBezTo>
                    <a:pt x="20159" y="5470"/>
                    <a:pt x="20412" y="5541"/>
                    <a:pt x="20765" y="5661"/>
                  </a:cubicBezTo>
                  <a:lnTo>
                    <a:pt x="20801" y="5673"/>
                  </a:lnTo>
                  <a:cubicBezTo>
                    <a:pt x="20929" y="5714"/>
                    <a:pt x="21061" y="5735"/>
                    <a:pt x="21193" y="5735"/>
                  </a:cubicBezTo>
                  <a:cubicBezTo>
                    <a:pt x="21293" y="5735"/>
                    <a:pt x="21393" y="5723"/>
                    <a:pt x="21491" y="5697"/>
                  </a:cubicBezTo>
                  <a:cubicBezTo>
                    <a:pt x="21511" y="5697"/>
                    <a:pt x="21549" y="5696"/>
                    <a:pt x="21618" y="5696"/>
                  </a:cubicBezTo>
                  <a:cubicBezTo>
                    <a:pt x="21756" y="5696"/>
                    <a:pt x="22015" y="5701"/>
                    <a:pt x="22491" y="5733"/>
                  </a:cubicBezTo>
                  <a:cubicBezTo>
                    <a:pt x="22838" y="5752"/>
                    <a:pt x="23137" y="5767"/>
                    <a:pt x="23398" y="5767"/>
                  </a:cubicBezTo>
                  <a:cubicBezTo>
                    <a:pt x="23952" y="5767"/>
                    <a:pt x="24338" y="5698"/>
                    <a:pt x="24670" y="5447"/>
                  </a:cubicBezTo>
                  <a:cubicBezTo>
                    <a:pt x="25551" y="4804"/>
                    <a:pt x="26206" y="4447"/>
                    <a:pt x="26789" y="4149"/>
                  </a:cubicBezTo>
                  <a:lnTo>
                    <a:pt x="26897" y="4113"/>
                  </a:lnTo>
                  <a:cubicBezTo>
                    <a:pt x="27528" y="3780"/>
                    <a:pt x="28182" y="3423"/>
                    <a:pt x="28944" y="2780"/>
                  </a:cubicBezTo>
                  <a:cubicBezTo>
                    <a:pt x="29052" y="2697"/>
                    <a:pt x="29135" y="2589"/>
                    <a:pt x="29194" y="2470"/>
                  </a:cubicBezTo>
                  <a:close/>
                  <a:moveTo>
                    <a:pt x="29097" y="0"/>
                  </a:moveTo>
                  <a:cubicBezTo>
                    <a:pt x="28310" y="0"/>
                    <a:pt x="27540" y="227"/>
                    <a:pt x="27099" y="1042"/>
                  </a:cubicBezTo>
                  <a:cubicBezTo>
                    <a:pt x="26635" y="1399"/>
                    <a:pt x="26218" y="1625"/>
                    <a:pt x="25718" y="1911"/>
                  </a:cubicBezTo>
                  <a:lnTo>
                    <a:pt x="25658" y="1935"/>
                  </a:lnTo>
                  <a:cubicBezTo>
                    <a:pt x="25063" y="2256"/>
                    <a:pt x="24337" y="2625"/>
                    <a:pt x="23396" y="3304"/>
                  </a:cubicBezTo>
                  <a:cubicBezTo>
                    <a:pt x="23206" y="3304"/>
                    <a:pt x="22872" y="3292"/>
                    <a:pt x="22694" y="3280"/>
                  </a:cubicBezTo>
                  <a:lnTo>
                    <a:pt x="22551" y="3280"/>
                  </a:lnTo>
                  <a:cubicBezTo>
                    <a:pt x="22246" y="3259"/>
                    <a:pt x="21974" y="3246"/>
                    <a:pt x="21732" y="3246"/>
                  </a:cubicBezTo>
                  <a:cubicBezTo>
                    <a:pt x="21557" y="3246"/>
                    <a:pt x="21398" y="3253"/>
                    <a:pt x="21253" y="3268"/>
                  </a:cubicBezTo>
                  <a:cubicBezTo>
                    <a:pt x="20918" y="3154"/>
                    <a:pt x="20425" y="3014"/>
                    <a:pt x="19859" y="3014"/>
                  </a:cubicBezTo>
                  <a:cubicBezTo>
                    <a:pt x="19358" y="3014"/>
                    <a:pt x="18799" y="3123"/>
                    <a:pt x="18241" y="3459"/>
                  </a:cubicBezTo>
                  <a:cubicBezTo>
                    <a:pt x="18181" y="3470"/>
                    <a:pt x="18122" y="3482"/>
                    <a:pt x="18050" y="3506"/>
                  </a:cubicBezTo>
                  <a:lnTo>
                    <a:pt x="17884" y="3530"/>
                  </a:lnTo>
                  <a:cubicBezTo>
                    <a:pt x="17011" y="3734"/>
                    <a:pt x="16612" y="3787"/>
                    <a:pt x="16430" y="3787"/>
                  </a:cubicBezTo>
                  <a:cubicBezTo>
                    <a:pt x="16388" y="3787"/>
                    <a:pt x="16358" y="3784"/>
                    <a:pt x="16336" y="3780"/>
                  </a:cubicBezTo>
                  <a:cubicBezTo>
                    <a:pt x="15669" y="3447"/>
                    <a:pt x="15026" y="3232"/>
                    <a:pt x="14514" y="3054"/>
                  </a:cubicBezTo>
                  <a:lnTo>
                    <a:pt x="14431" y="3030"/>
                  </a:lnTo>
                  <a:cubicBezTo>
                    <a:pt x="13895" y="2851"/>
                    <a:pt x="13419" y="2685"/>
                    <a:pt x="12990" y="2411"/>
                  </a:cubicBezTo>
                  <a:cubicBezTo>
                    <a:pt x="12978" y="2411"/>
                    <a:pt x="12966" y="2399"/>
                    <a:pt x="12966" y="2399"/>
                  </a:cubicBezTo>
                  <a:cubicBezTo>
                    <a:pt x="12502" y="2151"/>
                    <a:pt x="12016" y="2027"/>
                    <a:pt x="11539" y="2027"/>
                  </a:cubicBezTo>
                  <a:cubicBezTo>
                    <a:pt x="10941" y="2027"/>
                    <a:pt x="10357" y="2222"/>
                    <a:pt x="9847" y="2613"/>
                  </a:cubicBezTo>
                  <a:cubicBezTo>
                    <a:pt x="9585" y="2673"/>
                    <a:pt x="9252" y="2697"/>
                    <a:pt x="8918" y="2732"/>
                  </a:cubicBezTo>
                  <a:cubicBezTo>
                    <a:pt x="8501" y="2756"/>
                    <a:pt x="8085" y="2804"/>
                    <a:pt x="7632" y="2911"/>
                  </a:cubicBezTo>
                  <a:cubicBezTo>
                    <a:pt x="7171" y="2822"/>
                    <a:pt x="6675" y="2752"/>
                    <a:pt x="6184" y="2752"/>
                  </a:cubicBezTo>
                  <a:cubicBezTo>
                    <a:pt x="5420" y="2752"/>
                    <a:pt x="4667" y="2922"/>
                    <a:pt x="4072" y="3459"/>
                  </a:cubicBezTo>
                  <a:cubicBezTo>
                    <a:pt x="3322" y="4137"/>
                    <a:pt x="3036" y="5209"/>
                    <a:pt x="3203" y="6733"/>
                  </a:cubicBezTo>
                  <a:cubicBezTo>
                    <a:pt x="3144" y="7769"/>
                    <a:pt x="3644" y="8543"/>
                    <a:pt x="4048" y="9185"/>
                  </a:cubicBezTo>
                  <a:lnTo>
                    <a:pt x="4072" y="9245"/>
                  </a:lnTo>
                  <a:cubicBezTo>
                    <a:pt x="4179" y="9400"/>
                    <a:pt x="4275" y="9543"/>
                    <a:pt x="4346" y="9662"/>
                  </a:cubicBezTo>
                  <a:cubicBezTo>
                    <a:pt x="4060" y="10031"/>
                    <a:pt x="3882" y="10436"/>
                    <a:pt x="3751" y="10745"/>
                  </a:cubicBezTo>
                  <a:cubicBezTo>
                    <a:pt x="3620" y="11043"/>
                    <a:pt x="3501" y="11317"/>
                    <a:pt x="3346" y="11460"/>
                  </a:cubicBezTo>
                  <a:lnTo>
                    <a:pt x="3322" y="11495"/>
                  </a:lnTo>
                  <a:cubicBezTo>
                    <a:pt x="3263" y="11567"/>
                    <a:pt x="3203" y="11626"/>
                    <a:pt x="3120" y="11698"/>
                  </a:cubicBezTo>
                  <a:cubicBezTo>
                    <a:pt x="3048" y="11781"/>
                    <a:pt x="2977" y="11852"/>
                    <a:pt x="2917" y="11936"/>
                  </a:cubicBezTo>
                  <a:cubicBezTo>
                    <a:pt x="2310" y="12579"/>
                    <a:pt x="1393" y="13531"/>
                    <a:pt x="1477" y="14829"/>
                  </a:cubicBezTo>
                  <a:cubicBezTo>
                    <a:pt x="441" y="16210"/>
                    <a:pt x="0" y="17806"/>
                    <a:pt x="286" y="19175"/>
                  </a:cubicBezTo>
                  <a:cubicBezTo>
                    <a:pt x="500" y="20234"/>
                    <a:pt x="1155" y="21080"/>
                    <a:pt x="2155" y="21639"/>
                  </a:cubicBezTo>
                  <a:cubicBezTo>
                    <a:pt x="2560" y="22258"/>
                    <a:pt x="3203" y="22687"/>
                    <a:pt x="3929" y="22854"/>
                  </a:cubicBezTo>
                  <a:cubicBezTo>
                    <a:pt x="4152" y="22906"/>
                    <a:pt x="4379" y="22932"/>
                    <a:pt x="4605" y="22932"/>
                  </a:cubicBezTo>
                  <a:cubicBezTo>
                    <a:pt x="4945" y="22932"/>
                    <a:pt x="5281" y="22873"/>
                    <a:pt x="5596" y="22759"/>
                  </a:cubicBezTo>
                  <a:cubicBezTo>
                    <a:pt x="5965" y="22913"/>
                    <a:pt x="6358" y="22997"/>
                    <a:pt x="6715" y="23068"/>
                  </a:cubicBezTo>
                  <a:lnTo>
                    <a:pt x="6787" y="23092"/>
                  </a:lnTo>
                  <a:cubicBezTo>
                    <a:pt x="6870" y="23104"/>
                    <a:pt x="6977" y="23128"/>
                    <a:pt x="7073" y="23151"/>
                  </a:cubicBezTo>
                  <a:cubicBezTo>
                    <a:pt x="7854" y="23985"/>
                    <a:pt x="8731" y="24276"/>
                    <a:pt x="9595" y="24276"/>
                  </a:cubicBezTo>
                  <a:cubicBezTo>
                    <a:pt x="10916" y="24276"/>
                    <a:pt x="12207" y="23595"/>
                    <a:pt x="13085" y="23128"/>
                  </a:cubicBezTo>
                  <a:lnTo>
                    <a:pt x="13300" y="23092"/>
                  </a:lnTo>
                  <a:lnTo>
                    <a:pt x="13478" y="23056"/>
                  </a:lnTo>
                  <a:cubicBezTo>
                    <a:pt x="14633" y="22830"/>
                    <a:pt x="16598" y="22437"/>
                    <a:pt x="17276" y="21020"/>
                  </a:cubicBezTo>
                  <a:cubicBezTo>
                    <a:pt x="17336" y="21020"/>
                    <a:pt x="17383" y="21032"/>
                    <a:pt x="17443" y="21032"/>
                  </a:cubicBezTo>
                  <a:cubicBezTo>
                    <a:pt x="18157" y="21758"/>
                    <a:pt x="19098" y="21866"/>
                    <a:pt x="19669" y="21937"/>
                  </a:cubicBezTo>
                  <a:cubicBezTo>
                    <a:pt x="19812" y="21961"/>
                    <a:pt x="20050" y="21985"/>
                    <a:pt x="20205" y="22032"/>
                  </a:cubicBezTo>
                  <a:lnTo>
                    <a:pt x="20205" y="22104"/>
                  </a:lnTo>
                  <a:lnTo>
                    <a:pt x="20205" y="22139"/>
                  </a:lnTo>
                  <a:cubicBezTo>
                    <a:pt x="20170" y="23044"/>
                    <a:pt x="20551" y="23699"/>
                    <a:pt x="21003" y="24163"/>
                  </a:cubicBezTo>
                  <a:cubicBezTo>
                    <a:pt x="20420" y="24640"/>
                    <a:pt x="20241" y="25295"/>
                    <a:pt x="20122" y="25973"/>
                  </a:cubicBezTo>
                  <a:cubicBezTo>
                    <a:pt x="20074" y="26247"/>
                    <a:pt x="20015" y="26557"/>
                    <a:pt x="19884" y="26961"/>
                  </a:cubicBezTo>
                  <a:cubicBezTo>
                    <a:pt x="19836" y="27092"/>
                    <a:pt x="19634" y="27271"/>
                    <a:pt x="19419" y="27450"/>
                  </a:cubicBezTo>
                  <a:lnTo>
                    <a:pt x="19396" y="27473"/>
                  </a:lnTo>
                  <a:cubicBezTo>
                    <a:pt x="18872" y="27914"/>
                    <a:pt x="17788" y="28783"/>
                    <a:pt x="18288" y="30355"/>
                  </a:cubicBezTo>
                  <a:cubicBezTo>
                    <a:pt x="18419" y="31319"/>
                    <a:pt x="19181" y="32176"/>
                    <a:pt x="20420" y="32736"/>
                  </a:cubicBezTo>
                  <a:cubicBezTo>
                    <a:pt x="21025" y="33003"/>
                    <a:pt x="21789" y="33200"/>
                    <a:pt x="22563" y="33200"/>
                  </a:cubicBezTo>
                  <a:cubicBezTo>
                    <a:pt x="23068" y="33200"/>
                    <a:pt x="23577" y="33116"/>
                    <a:pt x="24051" y="32915"/>
                  </a:cubicBezTo>
                  <a:cubicBezTo>
                    <a:pt x="24350" y="33035"/>
                    <a:pt x="24669" y="33098"/>
                    <a:pt x="24990" y="33098"/>
                  </a:cubicBezTo>
                  <a:cubicBezTo>
                    <a:pt x="25332" y="33098"/>
                    <a:pt x="25678" y="33026"/>
                    <a:pt x="26004" y="32879"/>
                  </a:cubicBezTo>
                  <a:cubicBezTo>
                    <a:pt x="26813" y="32522"/>
                    <a:pt x="27385" y="31760"/>
                    <a:pt x="27551" y="30855"/>
                  </a:cubicBezTo>
                  <a:lnTo>
                    <a:pt x="27980" y="30307"/>
                  </a:lnTo>
                  <a:cubicBezTo>
                    <a:pt x="28444" y="29724"/>
                    <a:pt x="28921" y="29128"/>
                    <a:pt x="29314" y="28474"/>
                  </a:cubicBezTo>
                  <a:cubicBezTo>
                    <a:pt x="29754" y="28950"/>
                    <a:pt x="30266" y="29319"/>
                    <a:pt x="30885" y="29581"/>
                  </a:cubicBezTo>
                  <a:cubicBezTo>
                    <a:pt x="30599" y="30379"/>
                    <a:pt x="30730" y="31021"/>
                    <a:pt x="30921" y="31438"/>
                  </a:cubicBezTo>
                  <a:cubicBezTo>
                    <a:pt x="31278" y="32224"/>
                    <a:pt x="32088" y="32772"/>
                    <a:pt x="33207" y="33010"/>
                  </a:cubicBezTo>
                  <a:cubicBezTo>
                    <a:pt x="33112" y="34439"/>
                    <a:pt x="34112" y="35189"/>
                    <a:pt x="34457" y="35415"/>
                  </a:cubicBezTo>
                  <a:cubicBezTo>
                    <a:pt x="35052" y="35784"/>
                    <a:pt x="35826" y="35974"/>
                    <a:pt x="36684" y="35974"/>
                  </a:cubicBezTo>
                  <a:cubicBezTo>
                    <a:pt x="38160" y="35974"/>
                    <a:pt x="39648" y="35427"/>
                    <a:pt x="40589" y="34546"/>
                  </a:cubicBezTo>
                  <a:cubicBezTo>
                    <a:pt x="41386" y="34522"/>
                    <a:pt x="42101" y="34165"/>
                    <a:pt x="42637" y="33534"/>
                  </a:cubicBezTo>
                  <a:cubicBezTo>
                    <a:pt x="42684" y="33534"/>
                    <a:pt x="42744" y="33546"/>
                    <a:pt x="42803" y="33546"/>
                  </a:cubicBezTo>
                  <a:lnTo>
                    <a:pt x="42839" y="33546"/>
                  </a:lnTo>
                  <a:cubicBezTo>
                    <a:pt x="43104" y="33567"/>
                    <a:pt x="43361" y="33586"/>
                    <a:pt x="43615" y="33586"/>
                  </a:cubicBezTo>
                  <a:cubicBezTo>
                    <a:pt x="43920" y="33586"/>
                    <a:pt x="44219" y="33559"/>
                    <a:pt x="44518" y="33474"/>
                  </a:cubicBezTo>
                  <a:cubicBezTo>
                    <a:pt x="46447" y="33093"/>
                    <a:pt x="46804" y="31379"/>
                    <a:pt x="47030" y="30355"/>
                  </a:cubicBezTo>
                  <a:lnTo>
                    <a:pt x="47030" y="30319"/>
                  </a:lnTo>
                  <a:lnTo>
                    <a:pt x="47042" y="30248"/>
                  </a:lnTo>
                  <a:cubicBezTo>
                    <a:pt x="47399" y="28926"/>
                    <a:pt x="46971" y="28116"/>
                    <a:pt x="46530" y="27688"/>
                  </a:cubicBezTo>
                  <a:cubicBezTo>
                    <a:pt x="46161" y="27319"/>
                    <a:pt x="45685" y="27092"/>
                    <a:pt x="45149" y="26985"/>
                  </a:cubicBezTo>
                  <a:cubicBezTo>
                    <a:pt x="45601" y="26747"/>
                    <a:pt x="45887" y="26402"/>
                    <a:pt x="46089" y="26164"/>
                  </a:cubicBezTo>
                  <a:cubicBezTo>
                    <a:pt x="46137" y="26104"/>
                    <a:pt x="46197" y="26033"/>
                    <a:pt x="46256" y="25985"/>
                  </a:cubicBezTo>
                  <a:cubicBezTo>
                    <a:pt x="46709" y="25902"/>
                    <a:pt x="47161" y="25652"/>
                    <a:pt x="47459" y="25271"/>
                  </a:cubicBezTo>
                  <a:cubicBezTo>
                    <a:pt x="47506" y="25271"/>
                    <a:pt x="47542" y="25259"/>
                    <a:pt x="47590" y="25259"/>
                  </a:cubicBezTo>
                  <a:cubicBezTo>
                    <a:pt x="47850" y="25328"/>
                    <a:pt x="48108" y="25362"/>
                    <a:pt x="48360" y="25362"/>
                  </a:cubicBezTo>
                  <a:cubicBezTo>
                    <a:pt x="48893" y="25362"/>
                    <a:pt x="49403" y="25209"/>
                    <a:pt x="49864" y="24902"/>
                  </a:cubicBezTo>
                  <a:cubicBezTo>
                    <a:pt x="50673" y="24378"/>
                    <a:pt x="51197" y="23485"/>
                    <a:pt x="51328" y="22461"/>
                  </a:cubicBezTo>
                  <a:cubicBezTo>
                    <a:pt x="51388" y="22437"/>
                    <a:pt x="51495" y="22413"/>
                    <a:pt x="51709" y="22389"/>
                  </a:cubicBezTo>
                  <a:cubicBezTo>
                    <a:pt x="52209" y="22318"/>
                    <a:pt x="53019" y="22199"/>
                    <a:pt x="53662" y="21437"/>
                  </a:cubicBezTo>
                  <a:cubicBezTo>
                    <a:pt x="53757" y="21330"/>
                    <a:pt x="53817" y="21223"/>
                    <a:pt x="53840" y="21163"/>
                  </a:cubicBezTo>
                  <a:cubicBezTo>
                    <a:pt x="54210" y="20413"/>
                    <a:pt x="55257" y="17925"/>
                    <a:pt x="54352" y="15924"/>
                  </a:cubicBezTo>
                  <a:cubicBezTo>
                    <a:pt x="54793" y="15353"/>
                    <a:pt x="55079" y="14579"/>
                    <a:pt x="55126" y="13781"/>
                  </a:cubicBezTo>
                  <a:cubicBezTo>
                    <a:pt x="55233" y="12805"/>
                    <a:pt x="54936" y="11995"/>
                    <a:pt x="54352" y="11436"/>
                  </a:cubicBezTo>
                  <a:cubicBezTo>
                    <a:pt x="54102" y="10948"/>
                    <a:pt x="53483" y="10067"/>
                    <a:pt x="52412" y="9828"/>
                  </a:cubicBezTo>
                  <a:cubicBezTo>
                    <a:pt x="52270" y="9798"/>
                    <a:pt x="52102" y="9774"/>
                    <a:pt x="51915" y="9774"/>
                  </a:cubicBezTo>
                  <a:cubicBezTo>
                    <a:pt x="51662" y="9774"/>
                    <a:pt x="51374" y="9818"/>
                    <a:pt x="51066" y="9947"/>
                  </a:cubicBezTo>
                  <a:cubicBezTo>
                    <a:pt x="50736" y="9771"/>
                    <a:pt x="50272" y="9574"/>
                    <a:pt x="49714" y="9574"/>
                  </a:cubicBezTo>
                  <a:cubicBezTo>
                    <a:pt x="49670" y="9574"/>
                    <a:pt x="49624" y="9576"/>
                    <a:pt x="49578" y="9578"/>
                  </a:cubicBezTo>
                  <a:cubicBezTo>
                    <a:pt x="49006" y="9364"/>
                    <a:pt x="48506" y="9316"/>
                    <a:pt x="47983" y="9293"/>
                  </a:cubicBezTo>
                  <a:lnTo>
                    <a:pt x="47911" y="9293"/>
                  </a:lnTo>
                  <a:cubicBezTo>
                    <a:pt x="47613" y="9281"/>
                    <a:pt x="47375" y="9245"/>
                    <a:pt x="47137" y="9185"/>
                  </a:cubicBezTo>
                  <a:cubicBezTo>
                    <a:pt x="46971" y="9007"/>
                    <a:pt x="46792" y="8757"/>
                    <a:pt x="46613" y="8483"/>
                  </a:cubicBezTo>
                  <a:cubicBezTo>
                    <a:pt x="46197" y="7828"/>
                    <a:pt x="45673" y="7019"/>
                    <a:pt x="44649" y="6816"/>
                  </a:cubicBezTo>
                  <a:cubicBezTo>
                    <a:pt x="44502" y="6787"/>
                    <a:pt x="44353" y="6772"/>
                    <a:pt x="44202" y="6772"/>
                  </a:cubicBezTo>
                  <a:cubicBezTo>
                    <a:pt x="43557" y="6772"/>
                    <a:pt x="42870" y="7040"/>
                    <a:pt x="42089" y="7590"/>
                  </a:cubicBezTo>
                  <a:cubicBezTo>
                    <a:pt x="42077" y="7614"/>
                    <a:pt x="42053" y="7614"/>
                    <a:pt x="42053" y="7626"/>
                  </a:cubicBezTo>
                  <a:cubicBezTo>
                    <a:pt x="41934" y="7614"/>
                    <a:pt x="41672" y="7530"/>
                    <a:pt x="41577" y="7507"/>
                  </a:cubicBezTo>
                  <a:cubicBezTo>
                    <a:pt x="41375" y="7447"/>
                    <a:pt x="41125" y="7376"/>
                    <a:pt x="40827" y="7328"/>
                  </a:cubicBezTo>
                  <a:cubicBezTo>
                    <a:pt x="40803" y="6780"/>
                    <a:pt x="40732" y="5864"/>
                    <a:pt x="39767" y="5185"/>
                  </a:cubicBezTo>
                  <a:cubicBezTo>
                    <a:pt x="39136" y="4185"/>
                    <a:pt x="38327" y="3661"/>
                    <a:pt x="37255" y="3578"/>
                  </a:cubicBezTo>
                  <a:cubicBezTo>
                    <a:pt x="37076" y="3149"/>
                    <a:pt x="36791" y="2828"/>
                    <a:pt x="36612" y="2625"/>
                  </a:cubicBezTo>
                  <a:cubicBezTo>
                    <a:pt x="36386" y="2375"/>
                    <a:pt x="36314" y="2280"/>
                    <a:pt x="36279" y="2077"/>
                  </a:cubicBezTo>
                  <a:cubicBezTo>
                    <a:pt x="36279" y="2042"/>
                    <a:pt x="36279" y="2030"/>
                    <a:pt x="36267" y="1994"/>
                  </a:cubicBezTo>
                  <a:cubicBezTo>
                    <a:pt x="36124" y="1304"/>
                    <a:pt x="35719" y="720"/>
                    <a:pt x="35136" y="387"/>
                  </a:cubicBezTo>
                  <a:cubicBezTo>
                    <a:pt x="34665" y="116"/>
                    <a:pt x="34126" y="16"/>
                    <a:pt x="33581" y="16"/>
                  </a:cubicBezTo>
                  <a:cubicBezTo>
                    <a:pt x="32857" y="16"/>
                    <a:pt x="32121" y="192"/>
                    <a:pt x="31516" y="375"/>
                  </a:cubicBezTo>
                  <a:cubicBezTo>
                    <a:pt x="31326" y="351"/>
                    <a:pt x="31076" y="292"/>
                    <a:pt x="30826" y="244"/>
                  </a:cubicBezTo>
                  <a:cubicBezTo>
                    <a:pt x="30339" y="139"/>
                    <a:pt x="29713" y="0"/>
                    <a:pt x="29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81" name="Google Shape;381;p4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07550" y="3550375"/>
            <a:ext cx="6999375" cy="15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 txBox="1">
            <a:spLocks noGrp="1"/>
          </p:cNvSpPr>
          <p:nvPr>
            <p:ph type="subTitle" idx="1"/>
          </p:nvPr>
        </p:nvSpPr>
        <p:spPr>
          <a:xfrm>
            <a:off x="166250" y="1104975"/>
            <a:ext cx="8507400" cy="35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AutoNum type="arabicPeriod"/>
            </a:pPr>
            <a:r>
              <a:rPr lang="en-GB" sz="1800" b="1" dirty="0">
                <a:solidFill>
                  <a:srgbClr val="660000"/>
                </a:solidFill>
                <a:latin typeface="+mn-lt"/>
              </a:rPr>
              <a:t>What are some greeting ways in VN?</a:t>
            </a:r>
            <a:endParaRPr sz="1800" b="1" dirty="0">
              <a:solidFill>
                <a:srgbClr val="660000"/>
              </a:solidFill>
              <a:latin typeface="+mn-l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latin typeface="+mn-lt"/>
              </a:rPr>
              <a:t>Eg.</a:t>
            </a:r>
            <a:r>
              <a:rPr lang="en-GB" sz="1800" dirty="0">
                <a:latin typeface="+mn-lt"/>
              </a:rPr>
              <a:t> </a:t>
            </a:r>
            <a:r>
              <a:rPr lang="en-GB" sz="1800" b="1" dirty="0">
                <a:latin typeface="+mn-lt"/>
              </a:rPr>
              <a:t>Well</a:t>
            </a:r>
            <a:r>
              <a:rPr lang="en-GB" sz="1800" dirty="0">
                <a:latin typeface="+mn-lt"/>
              </a:rPr>
              <a:t>, some greeting ways in Vietnam are ………..</a:t>
            </a:r>
            <a:endParaRPr sz="1800" dirty="0">
              <a:latin typeface="+mn-lt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</a:pPr>
            <a:r>
              <a:rPr lang="en-GB" sz="1800" b="1" dirty="0">
                <a:solidFill>
                  <a:srgbClr val="660000"/>
                </a:solidFill>
                <a:latin typeface="+mn-lt"/>
              </a:rPr>
              <a:t>2. How do you greet  elderly people / young people / your friends?</a:t>
            </a:r>
            <a:endParaRPr sz="1800" b="1" dirty="0">
              <a:solidFill>
                <a:srgbClr val="660000"/>
              </a:solidFill>
              <a:latin typeface="+mn-l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latin typeface="+mn-lt"/>
              </a:rPr>
              <a:t>Eg.</a:t>
            </a:r>
            <a:r>
              <a:rPr lang="en-GB" sz="1800" dirty="0">
                <a:latin typeface="+mn-lt"/>
              </a:rPr>
              <a:t> I greet elderly people by ………………………………………….</a:t>
            </a:r>
            <a:endParaRPr sz="1800" dirty="0">
              <a:latin typeface="+mn-l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+mn-lt"/>
              </a:rPr>
              <a:t>	I greet young people by………………………………………….</a:t>
            </a:r>
            <a:endParaRPr sz="1800" dirty="0">
              <a:latin typeface="+mn-lt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</a:pPr>
            <a:r>
              <a:rPr lang="en-GB" sz="1800" b="1" dirty="0">
                <a:solidFill>
                  <a:srgbClr val="660000"/>
                </a:solidFill>
                <a:latin typeface="+mn-lt"/>
              </a:rPr>
              <a:t>3. Do you usually shake hands when you meet someone? </a:t>
            </a:r>
            <a:endParaRPr sz="1800" b="1" dirty="0">
              <a:solidFill>
                <a:srgbClr val="660000"/>
              </a:solidFill>
              <a:latin typeface="+mn-l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latin typeface="+mn-lt"/>
              </a:rPr>
              <a:t>Eg.</a:t>
            </a:r>
            <a:r>
              <a:rPr lang="en-GB" sz="1800" dirty="0">
                <a:latin typeface="+mn-lt"/>
              </a:rPr>
              <a:t> </a:t>
            </a:r>
            <a:r>
              <a:rPr lang="en-GB" sz="1800" b="1" dirty="0">
                <a:latin typeface="+mn-lt"/>
              </a:rPr>
              <a:t>I would say that </a:t>
            </a:r>
            <a:r>
              <a:rPr lang="en-GB" sz="1800" dirty="0">
                <a:latin typeface="+mn-lt"/>
              </a:rPr>
              <a:t>I shake hand when I meet my ……………………………</a:t>
            </a:r>
            <a:endParaRPr lang="en-US" sz="1800" dirty="0">
              <a:latin typeface="+mn-lt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</a:pPr>
            <a:r>
              <a:rPr lang="en-US" sz="1800" b="1" dirty="0">
                <a:solidFill>
                  <a:srgbClr val="660000"/>
                </a:solidFill>
                <a:latin typeface="+mn-lt"/>
              </a:rPr>
              <a:t>4. Do you prefer light or firm handshakes? Why do you like that style?</a:t>
            </a:r>
            <a:endParaRPr lang="en-US" sz="1800" b="1" dirty="0">
              <a:solidFill>
                <a:srgbClr val="660000"/>
              </a:solidFill>
              <a:latin typeface="+mn-l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latin typeface="+mn-lt"/>
              </a:rPr>
              <a:t>Eg.</a:t>
            </a:r>
            <a:r>
              <a:rPr lang="en-GB" sz="1800" dirty="0">
                <a:latin typeface="+mn-lt"/>
              </a:rPr>
              <a:t> </a:t>
            </a:r>
            <a:r>
              <a:rPr lang="en-GB" sz="1800" b="1" dirty="0">
                <a:latin typeface="+mn-lt"/>
              </a:rPr>
              <a:t>Honestly, </a:t>
            </a:r>
            <a:r>
              <a:rPr lang="en-GB" sz="1800" dirty="0">
                <a:latin typeface="+mn-lt"/>
              </a:rPr>
              <a:t>I prefer …………………………… because……………………… </a:t>
            </a:r>
            <a:endParaRPr sz="1800" dirty="0">
              <a:latin typeface="+mn-l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+mn-lt"/>
            </a:endParaRPr>
          </a:p>
        </p:txBody>
      </p:sp>
      <p:sp>
        <p:nvSpPr>
          <p:cNvPr id="387" name="Google Shape;387;p49"/>
          <p:cNvSpPr txBox="1">
            <a:spLocks noGrp="1"/>
          </p:cNvSpPr>
          <p:nvPr>
            <p:ph type="subTitle" idx="2"/>
          </p:nvPr>
        </p:nvSpPr>
        <p:spPr>
          <a:xfrm>
            <a:off x="6686548" y="3416575"/>
            <a:ext cx="2432238" cy="373156"/>
          </a:xfrm>
          <a:prstGeom prst="rect">
            <a:avLst/>
          </a:prstGeom>
          <a:solidFill>
            <a:srgbClr val="FF00FF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+mj-lt"/>
              </a:rPr>
              <a:t>Useful language</a:t>
            </a:r>
            <a:endParaRPr sz="2100">
              <a:latin typeface="+mj-lt"/>
            </a:endParaRPr>
          </a:p>
        </p:txBody>
      </p:sp>
      <p:sp>
        <p:nvSpPr>
          <p:cNvPr id="388" name="Google Shape;388;p49"/>
          <p:cNvSpPr txBox="1">
            <a:spLocks noGrp="1"/>
          </p:cNvSpPr>
          <p:nvPr>
            <p:ph type="subTitle" idx="4"/>
          </p:nvPr>
        </p:nvSpPr>
        <p:spPr>
          <a:xfrm>
            <a:off x="6682346" y="3789731"/>
            <a:ext cx="1433903" cy="1353719"/>
          </a:xfrm>
          <a:prstGeom prst="rect">
            <a:avLst/>
          </a:prstGeom>
          <a:solidFill>
            <a:srgbClr val="EAD1DC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j-lt"/>
              </a:rPr>
              <a:t>Nod</a:t>
            </a:r>
            <a:endParaRPr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j-lt"/>
              </a:rPr>
              <a:t>Hug</a:t>
            </a:r>
            <a:endParaRPr dirty="0">
              <a:latin typeface="+mj-lt"/>
            </a:endParaRPr>
          </a:p>
          <a:p>
            <a:pPr marL="0" indent="0" algn="l"/>
            <a:r>
              <a:rPr lang="en-GB" dirty="0">
                <a:latin typeface="+mj-lt"/>
              </a:rPr>
              <a:t>Wave hand</a:t>
            </a:r>
            <a:endParaRPr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j-lt"/>
              </a:rPr>
              <a:t>Pat on shoulder</a:t>
            </a:r>
            <a:endParaRPr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j-lt"/>
              </a:rPr>
              <a:t>Say hello</a:t>
            </a:r>
            <a:endParaRPr dirty="0">
              <a:latin typeface="+mj-lt"/>
            </a:endParaRPr>
          </a:p>
        </p:txBody>
      </p:sp>
      <p:sp>
        <p:nvSpPr>
          <p:cNvPr id="389" name="Google Shape;389;p49"/>
          <p:cNvSpPr txBox="1">
            <a:spLocks noGrp="1"/>
          </p:cNvSpPr>
          <p:nvPr>
            <p:ph type="title"/>
          </p:nvPr>
        </p:nvSpPr>
        <p:spPr>
          <a:xfrm>
            <a:off x="215150" y="419650"/>
            <a:ext cx="8458500" cy="640200"/>
          </a:xfrm>
          <a:prstGeom prst="rect">
            <a:avLst/>
          </a:prstGeom>
          <a:solidFill>
            <a:srgbClr val="6D9EEB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300" u="sng" dirty="0"/>
              <a:t>Group work</a:t>
            </a:r>
            <a:r>
              <a:rPr lang="en-GB" sz="2300" dirty="0"/>
              <a:t>: - </a:t>
            </a:r>
            <a:r>
              <a:rPr lang="en-GB" sz="2300" b="1" dirty="0"/>
              <a:t>TALK ABOUT GREETING IN VIET NAM</a:t>
            </a:r>
            <a:r>
              <a:rPr lang="en-GB" sz="2300" dirty="0"/>
              <a:t> (10 minutes)</a:t>
            </a:r>
            <a:endParaRPr sz="2300" dirty="0"/>
          </a:p>
        </p:txBody>
      </p:sp>
      <p:sp>
        <p:nvSpPr>
          <p:cNvPr id="390" name="Google Shape;390;p49"/>
          <p:cNvSpPr txBox="1">
            <a:spLocks noGrp="1"/>
          </p:cNvSpPr>
          <p:nvPr>
            <p:ph type="subTitle" idx="4"/>
          </p:nvPr>
        </p:nvSpPr>
        <p:spPr>
          <a:xfrm>
            <a:off x="8074571" y="3762528"/>
            <a:ext cx="1198157" cy="1353719"/>
          </a:xfrm>
          <a:prstGeom prst="rect">
            <a:avLst/>
          </a:prstGeom>
          <a:solidFill>
            <a:srgbClr val="EAD1DC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j-lt"/>
              </a:rPr>
              <a:t>Warm</a:t>
            </a:r>
            <a:endParaRPr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j-lt"/>
              </a:rPr>
              <a:t>Polite</a:t>
            </a:r>
            <a:endParaRPr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j-lt"/>
              </a:rPr>
              <a:t>Impolite</a:t>
            </a:r>
            <a:endParaRPr dirty="0">
              <a:latin typeface="+mj-lt"/>
            </a:endParaRPr>
          </a:p>
          <a:p>
            <a:pPr marL="0" indent="0" algn="l"/>
            <a:r>
              <a:rPr lang="en-GB" dirty="0">
                <a:latin typeface="+mj-lt"/>
              </a:rPr>
              <a:t>Rude </a:t>
            </a:r>
            <a:endParaRPr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j-lt"/>
              </a:rPr>
              <a:t>Aggressive</a:t>
            </a:r>
            <a:endParaRPr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l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subTitle" idx="2"/>
          </p:nvPr>
        </p:nvSpPr>
        <p:spPr>
          <a:xfrm>
            <a:off x="1" y="1171925"/>
            <a:ext cx="5869458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GB" b="1" i="1">
                <a:latin typeface="+mn-lt"/>
              </a:rPr>
              <a:t>Pair work -Read and answer the questions  -  5 minutes</a:t>
            </a:r>
            <a:endParaRPr b="1" i="1">
              <a:latin typeface="+mn-lt"/>
            </a:endParaRPr>
          </a:p>
        </p:txBody>
      </p:sp>
      <p:sp>
        <p:nvSpPr>
          <p:cNvPr id="396" name="Google Shape;396;p50"/>
          <p:cNvSpPr txBox="1">
            <a:spLocks noGrp="1"/>
          </p:cNvSpPr>
          <p:nvPr>
            <p:ph type="subTitle" idx="3"/>
          </p:nvPr>
        </p:nvSpPr>
        <p:spPr>
          <a:xfrm>
            <a:off x="-198685" y="1942600"/>
            <a:ext cx="6144261" cy="30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15000"/>
              </a:lnSpc>
              <a:buClr>
                <a:srgbClr val="660000"/>
              </a:buClr>
              <a:buAutoNum type="arabicPeriod"/>
            </a:pPr>
            <a:r>
              <a:rPr lang="en-GB" b="1" dirty="0">
                <a:solidFill>
                  <a:srgbClr val="660000"/>
                </a:solidFill>
                <a:latin typeface="+mn-lt"/>
              </a:rPr>
              <a:t>What are they doing?</a:t>
            </a:r>
            <a:endParaRPr lang="en-US" b="1" dirty="0">
              <a:solidFill>
                <a:srgbClr val="660000"/>
              </a:solidFill>
              <a:latin typeface="+mn-lt"/>
            </a:endParaRPr>
          </a:p>
          <a:p>
            <a:pPr indent="0" algn="l">
              <a:lnSpc>
                <a:spcPct val="115000"/>
              </a:lnSpc>
            </a:pPr>
            <a:r>
              <a:rPr lang="en-GB" dirty="0">
                <a:latin typeface="+mn-lt"/>
              </a:rPr>
              <a:t>E.g. </a:t>
            </a:r>
            <a:r>
              <a:rPr lang="en-GB" b="1" dirty="0">
                <a:latin typeface="+mn-lt"/>
              </a:rPr>
              <a:t>I think </a:t>
            </a:r>
            <a:r>
              <a:rPr lang="en-GB" dirty="0">
                <a:latin typeface="+mn-lt"/>
              </a:rPr>
              <a:t>they  are ………………………………….</a:t>
            </a:r>
            <a:endParaRPr dirty="0">
              <a:latin typeface="+mn-lt"/>
            </a:endParaRPr>
          </a:p>
          <a:p>
            <a:pPr indent="0" algn="l">
              <a:lnSpc>
                <a:spcPct val="115000"/>
              </a:lnSpc>
            </a:pPr>
            <a:endParaRPr lang="en-GB" dirty="0">
              <a:solidFill>
                <a:srgbClr val="191919"/>
              </a:solidFill>
              <a:latin typeface="+mn-lt"/>
            </a:endParaRPr>
          </a:p>
          <a:p>
            <a:pPr indent="0" algn="l">
              <a:lnSpc>
                <a:spcPct val="115000"/>
              </a:lnSpc>
            </a:pPr>
            <a:endParaRPr lang="en-GB" dirty="0">
              <a:solidFill>
                <a:srgbClr val="191919"/>
              </a:solidFill>
              <a:latin typeface="+mn-lt"/>
            </a:endParaRPr>
          </a:p>
          <a:p>
            <a:pPr indent="0" algn="l">
              <a:lnSpc>
                <a:spcPct val="115000"/>
              </a:lnSpc>
            </a:pPr>
            <a:endParaRPr lang="en-GB" dirty="0">
              <a:solidFill>
                <a:srgbClr val="191919"/>
              </a:solidFill>
              <a:latin typeface="+mn-lt"/>
            </a:endParaRPr>
          </a:p>
          <a:p>
            <a:pPr marL="139700" indent="0" algn="l">
              <a:lnSpc>
                <a:spcPct val="115000"/>
              </a:lnSpc>
              <a:buClr>
                <a:srgbClr val="660000"/>
              </a:buClr>
            </a:pPr>
            <a:r>
              <a:rPr lang="en-GB" b="1" dirty="0">
                <a:solidFill>
                  <a:srgbClr val="660000"/>
                </a:solidFill>
                <a:latin typeface="+mn-lt"/>
              </a:rPr>
              <a:t>2.   What information could you see on a business card?</a:t>
            </a:r>
            <a:endParaRPr b="1" dirty="0">
              <a:solidFill>
                <a:srgbClr val="660000"/>
              </a:solidFill>
              <a:latin typeface="+mn-l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n-lt"/>
              </a:rPr>
              <a:t>E.g. </a:t>
            </a:r>
            <a:r>
              <a:rPr lang="en-GB" b="1" dirty="0">
                <a:latin typeface="+mn-lt"/>
              </a:rPr>
              <a:t>Well, </a:t>
            </a:r>
            <a:r>
              <a:rPr lang="en-GB" dirty="0">
                <a:latin typeface="+mn-lt"/>
              </a:rPr>
              <a:t>the information I could see on a business card is …………</a:t>
            </a:r>
            <a:endParaRPr dirty="0">
              <a:latin typeface="+mn-l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</p:txBody>
      </p:sp>
      <p:sp>
        <p:nvSpPr>
          <p:cNvPr id="397" name="Google Shape;397;p50"/>
          <p:cNvSpPr txBox="1">
            <a:spLocks noGrp="1"/>
          </p:cNvSpPr>
          <p:nvPr>
            <p:ph type="title"/>
          </p:nvPr>
        </p:nvSpPr>
        <p:spPr>
          <a:xfrm>
            <a:off x="338691" y="331650"/>
            <a:ext cx="8577183" cy="640200"/>
          </a:xfrm>
          <a:prstGeom prst="rect">
            <a:avLst/>
          </a:prstGeom>
          <a:solidFill>
            <a:srgbClr val="4A86E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+mn-lt"/>
              </a:rPr>
              <a:t>Exchanging business cards</a:t>
            </a:r>
            <a:endParaRPr b="1">
              <a:latin typeface="+mn-lt"/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77710" y="1738222"/>
            <a:ext cx="2619375" cy="1257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796" y="3216920"/>
            <a:ext cx="2743200" cy="16642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3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3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subTitle" idx="2"/>
          </p:nvPr>
        </p:nvSpPr>
        <p:spPr>
          <a:xfrm>
            <a:off x="1" y="1171925"/>
            <a:ext cx="5869458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GB" b="1" i="1">
                <a:latin typeface="+mn-lt"/>
              </a:rPr>
              <a:t>Pair work -Read and answer the questions  -  5 minutes</a:t>
            </a:r>
            <a:endParaRPr b="1" i="1">
              <a:latin typeface="+mn-lt"/>
            </a:endParaRPr>
          </a:p>
        </p:txBody>
      </p:sp>
      <p:sp>
        <p:nvSpPr>
          <p:cNvPr id="396" name="Google Shape;396;p50"/>
          <p:cNvSpPr txBox="1">
            <a:spLocks noGrp="1"/>
          </p:cNvSpPr>
          <p:nvPr>
            <p:ph type="subTitle" idx="3"/>
          </p:nvPr>
        </p:nvSpPr>
        <p:spPr>
          <a:xfrm>
            <a:off x="-198685" y="1942600"/>
            <a:ext cx="6144261" cy="30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15000"/>
              </a:lnSpc>
              <a:buClr>
                <a:srgbClr val="660000"/>
              </a:buClr>
              <a:buAutoNum type="arabicPeriod"/>
            </a:pPr>
            <a:r>
              <a:rPr lang="en-GB" b="1" dirty="0">
                <a:solidFill>
                  <a:srgbClr val="660000"/>
                </a:solidFill>
                <a:latin typeface="+mn-lt"/>
              </a:rPr>
              <a:t>How many ways of exchanging business cards?  What are they?</a:t>
            </a:r>
            <a:endParaRPr b="1" dirty="0">
              <a:solidFill>
                <a:srgbClr val="660000"/>
              </a:solidFill>
              <a:latin typeface="+mn-l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n-lt"/>
              </a:rPr>
              <a:t>E.g. </a:t>
            </a:r>
            <a:r>
              <a:rPr lang="en-GB" b="1" dirty="0">
                <a:latin typeface="+mn-lt"/>
              </a:rPr>
              <a:t>Well</a:t>
            </a:r>
            <a:r>
              <a:rPr lang="en-GB" dirty="0">
                <a:latin typeface="+mn-lt"/>
              </a:rPr>
              <a:t>, there are ………………………………….. They are ………</a:t>
            </a:r>
            <a:endParaRPr dirty="0">
              <a:latin typeface="+mn-lt"/>
            </a:endParaRPr>
          </a:p>
          <a:p>
            <a:pPr marL="139700" indent="0" algn="l">
              <a:lnSpc>
                <a:spcPct val="115000"/>
              </a:lnSpc>
              <a:buClr>
                <a:srgbClr val="660000"/>
              </a:buClr>
            </a:pPr>
            <a:r>
              <a:rPr lang="en-GB" b="1" dirty="0">
                <a:solidFill>
                  <a:srgbClr val="660000"/>
                </a:solidFill>
                <a:latin typeface="+mn-lt"/>
              </a:rPr>
              <a:t>2.   How do Vietnamese people exchange business cards?</a:t>
            </a:r>
            <a:endParaRPr b="1" dirty="0">
              <a:solidFill>
                <a:srgbClr val="660000"/>
              </a:solidFill>
              <a:latin typeface="+mn-lt"/>
            </a:endParaRPr>
          </a:p>
          <a:p>
            <a:pPr indent="0" algn="l">
              <a:lnSpc>
                <a:spcPct val="115000"/>
              </a:lnSpc>
            </a:pPr>
            <a:r>
              <a:rPr lang="en-GB" dirty="0">
                <a:latin typeface="+mn-lt"/>
              </a:rPr>
              <a:t>E.g. People accept  a business card with ………………………..</a:t>
            </a:r>
            <a:endParaRPr dirty="0">
              <a:latin typeface="+mn-lt"/>
            </a:endParaRPr>
          </a:p>
          <a:p>
            <a:pPr marL="139700" indent="0" algn="l">
              <a:lnSpc>
                <a:spcPct val="115000"/>
              </a:lnSpc>
              <a:buClr>
                <a:srgbClr val="660000"/>
              </a:buClr>
            </a:pPr>
            <a:r>
              <a:rPr lang="en-GB" b="1" dirty="0">
                <a:solidFill>
                  <a:srgbClr val="660000"/>
                </a:solidFill>
                <a:latin typeface="+mn-lt"/>
              </a:rPr>
              <a:t>3.   How do you give your business card?</a:t>
            </a:r>
            <a:endParaRPr b="1" dirty="0">
              <a:solidFill>
                <a:srgbClr val="660000"/>
              </a:solidFill>
              <a:latin typeface="+mn-l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n-lt"/>
              </a:rPr>
              <a:t>E.g. I give my business card with …………………………………</a:t>
            </a:r>
            <a:endParaRPr dirty="0">
              <a:latin typeface="+mn-lt"/>
            </a:endParaRPr>
          </a:p>
          <a:p>
            <a:pPr marL="139700" indent="0" algn="l">
              <a:lnSpc>
                <a:spcPct val="115000"/>
              </a:lnSpc>
              <a:buClr>
                <a:srgbClr val="660000"/>
              </a:buClr>
            </a:pPr>
            <a:r>
              <a:rPr lang="en-GB" b="1" dirty="0">
                <a:solidFill>
                  <a:srgbClr val="660000"/>
                </a:solidFill>
                <a:latin typeface="+mn-lt"/>
              </a:rPr>
              <a:t>4.   How do you take business cards from others?</a:t>
            </a:r>
            <a:endParaRPr b="1" dirty="0">
              <a:solidFill>
                <a:srgbClr val="660000"/>
              </a:solidFill>
              <a:latin typeface="+mn-l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n-lt"/>
              </a:rPr>
              <a:t>E.g. I take business cards from others with ……………………..</a:t>
            </a:r>
            <a:endParaRPr dirty="0">
              <a:latin typeface="+mn-lt"/>
            </a:endParaRPr>
          </a:p>
          <a:p>
            <a:pPr marL="139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</a:pPr>
            <a:endParaRPr lang="en-GB" b="1" dirty="0">
              <a:solidFill>
                <a:srgbClr val="660000"/>
              </a:solidFill>
              <a:latin typeface="+mn-l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</p:txBody>
      </p:sp>
      <p:sp>
        <p:nvSpPr>
          <p:cNvPr id="397" name="Google Shape;397;p50"/>
          <p:cNvSpPr txBox="1">
            <a:spLocks noGrp="1"/>
          </p:cNvSpPr>
          <p:nvPr>
            <p:ph type="title"/>
          </p:nvPr>
        </p:nvSpPr>
        <p:spPr>
          <a:xfrm>
            <a:off x="338691" y="331650"/>
            <a:ext cx="8577183" cy="640200"/>
          </a:xfrm>
          <a:prstGeom prst="rect">
            <a:avLst/>
          </a:prstGeom>
          <a:solidFill>
            <a:srgbClr val="4A86E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+mn-lt"/>
              </a:rPr>
              <a:t>Exchanging business cards</a:t>
            </a:r>
            <a:endParaRPr b="1">
              <a:latin typeface="+mn-lt"/>
            </a:endParaRPr>
          </a:p>
        </p:txBody>
      </p:sp>
      <p:pic>
        <p:nvPicPr>
          <p:cNvPr id="398" name="Google Shape;398;p5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869459" y="1581150"/>
            <a:ext cx="3435179" cy="35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3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3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3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1"/>
          <p:cNvSpPr txBox="1">
            <a:spLocks noGrp="1"/>
          </p:cNvSpPr>
          <p:nvPr>
            <p:ph type="subTitle" idx="3"/>
          </p:nvPr>
        </p:nvSpPr>
        <p:spPr>
          <a:xfrm>
            <a:off x="186450" y="1942600"/>
            <a:ext cx="4968000" cy="20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/>
                <a:cs typeface="Arial" panose="020B0604020202020204" pitchFamily="34" charset="0"/>
                <a:sym typeface="Arial" panose="020B0604020202020204"/>
              </a:rPr>
              <a:t>	 	 	 				</a:t>
            </a:r>
            <a:endParaRPr sz="1900" b="1">
              <a:solidFill>
                <a:srgbClr val="000000"/>
              </a:solidFill>
              <a:latin typeface="Arial" panose="020B0604020202020204" pitchFamily="34" charset="0"/>
              <a:ea typeface="Arial" panose="020B0604020202020204"/>
              <a:cs typeface="Arial" panose="020B0604020202020204" pitchFamily="34" charset="0"/>
              <a:sym typeface="Arial" panose="020B0604020202020204"/>
            </a:endParaRPr>
          </a:p>
          <a:p>
            <a:pPr indent="0" algn="l"/>
            <a:r>
              <a:rPr lang="en-GB" sz="2000" b="1">
                <a:solidFill>
                  <a:srgbClr val="000000"/>
                </a:solidFill>
                <a:latin typeface="Arial" panose="020B0604020202020204"/>
                <a:ea typeface="Montserrat" panose="00000500000000000000"/>
                <a:cs typeface="Arial" panose="020B0604020202020204"/>
                <a:sym typeface="Montserrat" panose="00000500000000000000"/>
              </a:rPr>
              <a:t>What should you talk to a pretty girl when you first meet her?</a:t>
            </a:r>
            <a:r>
              <a:rPr lang="en-GB" sz="1900" b="1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				</a:t>
            </a:r>
            <a:endParaRPr sz="1900" b="1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/>
                <a:cs typeface="Arial" panose="020B0604020202020204" pitchFamily="34" charset="0"/>
                <a:sym typeface="Arial" panose="020B0604020202020204"/>
              </a:rPr>
              <a:t>										</a:t>
            </a:r>
            <a:endParaRPr sz="1900" b="1">
              <a:solidFill>
                <a:srgbClr val="000000"/>
              </a:solidFill>
              <a:latin typeface="Arial" panose="020B0604020202020204" pitchFamily="34" charset="0"/>
              <a:ea typeface="Arial" panose="020B0604020202020204"/>
              <a:cs typeface="Arial" panose="020B0604020202020204" pitchFamily="34" charset="0"/>
              <a:sym typeface="Arial" panose="020B0604020202020204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>
              <a:solidFill>
                <a:srgbClr val="000000"/>
              </a:solidFill>
              <a:latin typeface="Arial" panose="020B0604020202020204" pitchFamily="34" charset="0"/>
              <a:ea typeface="Montserrat" panose="00000500000000000000"/>
              <a:cs typeface="Arial" panose="020B0604020202020204" pitchFamily="34" charset="0"/>
              <a:sym typeface="Montserrat" panose="000005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/>
                <a:cs typeface="Arial" panose="020B0604020202020204" pitchFamily="34" charset="0"/>
                <a:sym typeface="Arial" panose="020B0604020202020204"/>
              </a:rPr>
              <a:t>					</a:t>
            </a:r>
            <a:endParaRPr sz="1900" b="1">
              <a:solidFill>
                <a:srgbClr val="000000"/>
              </a:solidFill>
              <a:latin typeface="Arial" panose="020B0604020202020204" pitchFamily="34" charset="0"/>
              <a:ea typeface="Arial" panose="020B0604020202020204"/>
              <a:cs typeface="Arial" panose="020B0604020202020204" pitchFamily="34" charset="0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/>
                <a:cs typeface="Arial" panose="020B0604020202020204" pitchFamily="34" charset="0"/>
                <a:sym typeface="Arial" panose="020B0604020202020204"/>
              </a:rPr>
              <a:t>				</a:t>
            </a:r>
            <a:endParaRPr sz="1900" b="1">
              <a:solidFill>
                <a:srgbClr val="000000"/>
              </a:solidFill>
              <a:latin typeface="Arial" panose="020B0604020202020204" pitchFamily="34" charset="0"/>
              <a:ea typeface="Arial" panose="020B0604020202020204"/>
              <a:cs typeface="Arial" panose="020B0604020202020204" pitchFamily="34" charset="0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/>
                <a:cs typeface="Arial" panose="020B0604020202020204" pitchFamily="34" charset="0"/>
                <a:sym typeface="Arial" panose="020B0604020202020204"/>
              </a:rPr>
              <a:t>			</a:t>
            </a:r>
            <a:endParaRPr sz="1900" b="1">
              <a:solidFill>
                <a:srgbClr val="000000"/>
              </a:solidFill>
              <a:latin typeface="Arial" panose="020B0604020202020204" pitchFamily="34" charset="0"/>
              <a:ea typeface="Arial" panose="020B0604020202020204"/>
              <a:cs typeface="Arial" panose="020B0604020202020204" pitchFamily="34" charset="0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/>
                <a:cs typeface="Arial" panose="020B0604020202020204" pitchFamily="34" charset="0"/>
                <a:sym typeface="Arial" panose="020B0604020202020204"/>
              </a:rPr>
              <a:t>		</a:t>
            </a:r>
            <a:endParaRPr sz="1900" b="1">
              <a:solidFill>
                <a:srgbClr val="000000"/>
              </a:solidFill>
              <a:latin typeface="Arial" panose="020B0604020202020204" pitchFamily="34" charset="0"/>
              <a:ea typeface="Arial" panose="020B0604020202020204"/>
              <a:cs typeface="Arial" panose="020B0604020202020204" pitchFamily="34" charset="0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4" name="Google Shape;404;p51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  <a:solidFill>
            <a:srgbClr val="4A86E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Small talks</a:t>
            </a:r>
            <a:endParaRPr b="1"/>
          </a:p>
        </p:txBody>
      </p:sp>
      <p:sp>
        <p:nvSpPr>
          <p:cNvPr id="405" name="Google Shape;405;p51"/>
          <p:cNvSpPr txBox="1">
            <a:spLocks noGrp="1"/>
          </p:cNvSpPr>
          <p:nvPr>
            <p:ph type="subTitle" idx="2"/>
          </p:nvPr>
        </p:nvSpPr>
        <p:spPr>
          <a:xfrm>
            <a:off x="634750" y="1116650"/>
            <a:ext cx="5286300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>
                <a:latin typeface="+mn-lt"/>
              </a:rPr>
              <a:t>Group work - 2 minutes</a:t>
            </a:r>
            <a:endParaRPr b="1" i="1">
              <a:latin typeface="+mn-lt"/>
            </a:endParaRPr>
          </a:p>
        </p:txBody>
      </p:sp>
      <p:pic>
        <p:nvPicPr>
          <p:cNvPr id="406" name="Google Shape;406;p5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360425" y="1832050"/>
            <a:ext cx="3604306" cy="293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415;p52"/>
          <p:cNvSpPr txBox="1"/>
          <p:nvPr/>
        </p:nvSpPr>
        <p:spPr>
          <a:xfrm>
            <a:off x="-700" y="3558303"/>
            <a:ext cx="1849800" cy="4002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+mj-lt"/>
                <a:ea typeface="Assistant"/>
                <a:cs typeface="Assistant"/>
                <a:sym typeface="Assistant"/>
              </a:rPr>
              <a:t>Useful language</a:t>
            </a:r>
            <a:endParaRPr b="1">
              <a:latin typeface="+mj-lt"/>
              <a:ea typeface="Assistant"/>
              <a:cs typeface="Assistant"/>
              <a:sym typeface="Assistant"/>
            </a:endParaRPr>
          </a:p>
        </p:txBody>
      </p:sp>
      <p:sp>
        <p:nvSpPr>
          <p:cNvPr id="5" name="Google Shape;416;p52"/>
          <p:cNvSpPr txBox="1"/>
          <p:nvPr/>
        </p:nvSpPr>
        <p:spPr>
          <a:xfrm>
            <a:off x="-700" y="3958769"/>
            <a:ext cx="940800" cy="10467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+mj-lt"/>
                <a:ea typeface="Assistant"/>
                <a:cs typeface="Assistant"/>
                <a:sym typeface="Assistant"/>
              </a:rPr>
              <a:t>Salary</a:t>
            </a:r>
            <a:endParaRPr>
              <a:latin typeface="+mj-lt"/>
              <a:ea typeface="Assistant"/>
              <a:cs typeface="Assistant"/>
              <a:sym typeface="Assistan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+mj-lt"/>
                <a:ea typeface="Assistant"/>
                <a:cs typeface="Assistant"/>
                <a:sym typeface="Assistant"/>
              </a:rPr>
              <a:t>Age</a:t>
            </a:r>
            <a:endParaRPr>
              <a:latin typeface="+mj-lt"/>
              <a:ea typeface="Assistant"/>
              <a:cs typeface="Assistant"/>
              <a:sym typeface="Assistan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+mj-lt"/>
                <a:ea typeface="Assistant"/>
                <a:cs typeface="Assistant"/>
                <a:sym typeface="Assistant"/>
              </a:rPr>
              <a:t>Weather</a:t>
            </a:r>
            <a:endParaRPr>
              <a:latin typeface="+mj-lt"/>
              <a:ea typeface="Assistant"/>
              <a:cs typeface="Assistant"/>
              <a:sym typeface="Assistan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+mj-lt"/>
                <a:ea typeface="Assistant"/>
                <a:cs typeface="Assistant"/>
                <a:sym typeface="Assistant"/>
              </a:rPr>
              <a:t>Hobby</a:t>
            </a:r>
            <a:endParaRPr>
              <a:latin typeface="+mj-lt"/>
              <a:ea typeface="Assistant"/>
              <a:cs typeface="Assistant"/>
              <a:sym typeface="Assistant"/>
            </a:endParaRPr>
          </a:p>
        </p:txBody>
      </p:sp>
      <p:sp>
        <p:nvSpPr>
          <p:cNvPr id="7" name="Google Shape;417;p52"/>
          <p:cNvSpPr txBox="1"/>
          <p:nvPr/>
        </p:nvSpPr>
        <p:spPr>
          <a:xfrm>
            <a:off x="908450" y="3958769"/>
            <a:ext cx="940800" cy="10467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+mj-lt"/>
                <a:ea typeface="Assistant"/>
                <a:cs typeface="Assistant"/>
                <a:sym typeface="Assistant"/>
              </a:rPr>
              <a:t>Politics</a:t>
            </a:r>
            <a:endParaRPr>
              <a:latin typeface="+mj-lt"/>
              <a:ea typeface="Assistant"/>
              <a:cs typeface="Assistant"/>
              <a:sym typeface="Assistan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+mj-lt"/>
                <a:ea typeface="Assistant"/>
                <a:cs typeface="Assistant"/>
                <a:sym typeface="Assistant"/>
              </a:rPr>
              <a:t>Religion</a:t>
            </a:r>
            <a:endParaRPr>
              <a:latin typeface="+mj-lt"/>
              <a:ea typeface="Assistant"/>
              <a:cs typeface="Assistant"/>
              <a:sym typeface="Assistan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+mj-lt"/>
                <a:ea typeface="Assistant"/>
                <a:cs typeface="Assistant"/>
                <a:sym typeface="Assistant"/>
              </a:rPr>
              <a:t>Family</a:t>
            </a:r>
            <a:endParaRPr>
              <a:latin typeface="+mj-lt"/>
              <a:ea typeface="Assistant"/>
              <a:cs typeface="Assistant"/>
              <a:sym typeface="Assistan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+mj-lt"/>
                <a:ea typeface="Assistant"/>
                <a:cs typeface="Assistant"/>
                <a:sym typeface="Assistant"/>
              </a:rPr>
              <a:t>Job </a:t>
            </a:r>
            <a:endParaRPr>
              <a:latin typeface="+mj-l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subTitle" idx="3"/>
          </p:nvPr>
        </p:nvSpPr>
        <p:spPr>
          <a:xfrm>
            <a:off x="189800" y="1942600"/>
            <a:ext cx="5193447" cy="21040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-GB" sz="1100" dirty="0">
                <a:solidFill>
                  <a:srgbClr val="000000"/>
                </a:solidFill>
                <a:latin typeface="+mj-lt"/>
                <a:ea typeface="Arial" panose="020B0604020202020204"/>
                <a:cs typeface="Arial" panose="020B0604020202020204"/>
                <a:sym typeface="Arial" panose="020B0604020202020204"/>
              </a:rPr>
              <a:t>. </a:t>
            </a:r>
            <a:endParaRPr sz="1100" dirty="0">
              <a:solidFill>
                <a:srgbClr val="000000"/>
              </a:solidFill>
              <a:latin typeface="+mj-lt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algn="l">
              <a:buClr>
                <a:srgbClr val="5B0F00"/>
              </a:buClr>
              <a:buAutoNum type="arabicPeriod"/>
            </a:pPr>
            <a:r>
              <a:rPr lang="en-GB" sz="1200" b="1" dirty="0">
                <a:solidFill>
                  <a:srgbClr val="5B0F00"/>
                </a:solidFill>
                <a:latin typeface="+mj-lt"/>
                <a:ea typeface="Montserrat" panose="00000500000000000000"/>
                <a:cs typeface="Montserrat" panose="00000500000000000000"/>
              </a:rPr>
              <a:t>Is it polite to ask about someone's age or salary according to the passage?</a:t>
            </a:r>
            <a:endParaRPr lang="en-GB" sz="1200" b="1" dirty="0">
              <a:solidFill>
                <a:srgbClr val="5B0F00"/>
              </a:solidFill>
              <a:latin typeface="+mj-lt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139700" indent="0" algn="l">
              <a:buClr>
                <a:srgbClr val="5B0F00"/>
              </a:buClr>
            </a:pPr>
            <a:r>
              <a:rPr lang="en-GB" sz="1200" b="1" dirty="0">
                <a:solidFill>
                  <a:srgbClr val="5B0F00"/>
                </a:solidFill>
                <a:latin typeface="+mj-lt"/>
                <a:ea typeface="Montserrat" panose="00000500000000000000"/>
                <a:cs typeface="Montserrat" panose="00000500000000000000"/>
              </a:rPr>
              <a:t>    </a:t>
            </a:r>
            <a:r>
              <a:rPr lang="en-GB" sz="1200" b="1" dirty="0">
                <a:solidFill>
                  <a:schemeClr val="tx1"/>
                </a:solidFill>
                <a:latin typeface="+mj-lt"/>
                <a:ea typeface="Montserrat" panose="00000500000000000000"/>
                <a:cs typeface="Montserrat" panose="00000500000000000000"/>
              </a:rPr>
              <a:t>----------------------------------------------------------------------------------</a:t>
            </a:r>
            <a:endParaRPr lang="en-GB" sz="1200" b="1" dirty="0">
              <a:solidFill>
                <a:schemeClr val="tx1"/>
              </a:solidFill>
              <a:latin typeface="+mj-lt"/>
              <a:ea typeface="Montserrat" panose="00000500000000000000"/>
              <a:cs typeface="Montserrat" panose="00000500000000000000"/>
            </a:endParaRPr>
          </a:p>
          <a:p>
            <a:pPr marL="139700" indent="0" algn="l">
              <a:buClr>
                <a:srgbClr val="5B0F00"/>
              </a:buClr>
            </a:pPr>
            <a:r>
              <a:rPr lang="en-GB" sz="1200" b="1" dirty="0">
                <a:solidFill>
                  <a:srgbClr val="5B0F00"/>
                </a:solidFill>
                <a:latin typeface="+mj-lt"/>
                <a:ea typeface="Montserrat" panose="00000500000000000000"/>
                <a:cs typeface="Montserrat" panose="00000500000000000000"/>
                <a:sym typeface="Montserrat" panose="00000500000000000000"/>
              </a:rPr>
              <a:t>2.     What are the topics Vietnamese people usually have for small talks? </a:t>
            </a:r>
            <a:endParaRPr sz="1200" b="1" dirty="0">
              <a:solidFill>
                <a:srgbClr val="5B0F00"/>
              </a:solidFill>
              <a:latin typeface="+mj-lt"/>
              <a:ea typeface="Montserrat" panose="00000500000000000000"/>
              <a:cs typeface="Montserrat" panose="00000500000000000000"/>
            </a:endParaRPr>
          </a:p>
          <a:p>
            <a:pPr indent="0" algn="l"/>
            <a:r>
              <a:rPr lang="en-GB" sz="1200" dirty="0">
                <a:solidFill>
                  <a:srgbClr val="000000"/>
                </a:solidFill>
                <a:latin typeface="+mj-lt"/>
                <a:ea typeface="Montserrat" panose="00000500000000000000"/>
                <a:cs typeface="Montserrat" panose="00000500000000000000"/>
                <a:sym typeface="Montserrat" panose="00000500000000000000"/>
              </a:rPr>
              <a:t>E.g.  </a:t>
            </a:r>
            <a:r>
              <a:rPr lang="en-GB" sz="1200" b="1" i="1" dirty="0">
                <a:solidFill>
                  <a:srgbClr val="000000"/>
                </a:solidFill>
                <a:latin typeface="+mj-lt"/>
                <a:ea typeface="Montserrat" panose="00000500000000000000"/>
                <a:cs typeface="Montserrat" panose="00000500000000000000"/>
                <a:sym typeface="Montserrat" panose="00000500000000000000"/>
              </a:rPr>
              <a:t>Let’s see. </a:t>
            </a:r>
            <a:r>
              <a:rPr lang="en-GB" sz="1200" dirty="0">
                <a:solidFill>
                  <a:srgbClr val="000000"/>
                </a:solidFill>
                <a:latin typeface="+mj-lt"/>
                <a:ea typeface="Montserrat" panose="00000500000000000000"/>
                <a:cs typeface="Montserrat" panose="00000500000000000000"/>
                <a:sym typeface="Montserrat" panose="00000500000000000000"/>
              </a:rPr>
              <a:t>The topics Vietnamese people have for small talks are ……………………………………………………………………………</a:t>
            </a:r>
            <a:endParaRPr lang="en-GB" sz="1200" dirty="0">
              <a:solidFill>
                <a:srgbClr val="000000"/>
              </a:solidFill>
              <a:latin typeface="+mj-lt"/>
              <a:ea typeface="Montserrat" panose="00000500000000000000"/>
              <a:cs typeface="Montserrat" panose="00000500000000000000"/>
            </a:endParaRPr>
          </a:p>
          <a:p>
            <a:pPr marL="139700" indent="0" algn="l">
              <a:buClr>
                <a:srgbClr val="660000"/>
              </a:buClr>
            </a:pPr>
            <a:r>
              <a:rPr lang="en-GB" sz="1200" b="1" dirty="0">
                <a:solidFill>
                  <a:srgbClr val="660000"/>
                </a:solidFill>
                <a:latin typeface="+mj-lt"/>
                <a:ea typeface="Montserrat" panose="00000500000000000000"/>
                <a:cs typeface="Montserrat" panose="00000500000000000000"/>
                <a:sym typeface="Montserrat" panose="00000500000000000000"/>
              </a:rPr>
              <a:t>3. What are the topics that you should avoid for small talks? </a:t>
            </a:r>
            <a:endParaRPr sz="1200" b="1" dirty="0">
              <a:solidFill>
                <a:srgbClr val="660000"/>
              </a:solidFill>
              <a:latin typeface="+mj-lt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000000"/>
                </a:solidFill>
                <a:latin typeface="+mj-lt"/>
                <a:ea typeface="Arial" panose="020B0604020202020204"/>
                <a:cs typeface="Arial" panose="020B0604020202020204"/>
                <a:sym typeface="Arial" panose="020B0604020202020204"/>
              </a:rPr>
              <a:t>E.g</a:t>
            </a:r>
            <a:r>
              <a:rPr lang="en-GB" sz="1100" b="1" i="1" dirty="0">
                <a:solidFill>
                  <a:srgbClr val="000000"/>
                </a:solidFill>
                <a:latin typeface="+mj-lt"/>
                <a:ea typeface="Arial" panose="020B0604020202020204"/>
                <a:cs typeface="Arial" panose="020B0604020202020204"/>
                <a:sym typeface="Arial" panose="020B0604020202020204"/>
              </a:rPr>
              <a:t>. For me</a:t>
            </a:r>
            <a:r>
              <a:rPr lang="en-GB" sz="1100" dirty="0">
                <a:solidFill>
                  <a:srgbClr val="000000"/>
                </a:solidFill>
                <a:latin typeface="+mj-lt"/>
                <a:ea typeface="Arial" panose="020B0604020202020204"/>
                <a:cs typeface="Arial" panose="020B0604020202020204"/>
                <a:sym typeface="Arial" panose="020B0604020202020204"/>
              </a:rPr>
              <a:t>, the topics I should avoid for small talks are …………………………………………………………………………………				</a:t>
            </a:r>
            <a:endParaRPr sz="1100" dirty="0">
              <a:solidFill>
                <a:srgbClr val="000000"/>
              </a:solidFill>
              <a:latin typeface="+mj-lt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000000"/>
                </a:solidFill>
                <a:latin typeface="+mj-lt"/>
                <a:ea typeface="Arial" panose="020B0604020202020204"/>
                <a:cs typeface="Arial" panose="020B0604020202020204"/>
                <a:sym typeface="Arial" panose="020B0604020202020204"/>
              </a:rPr>
              <a:t>										</a:t>
            </a:r>
            <a:endParaRPr sz="1100" dirty="0">
              <a:solidFill>
                <a:srgbClr val="000000"/>
              </a:solidFill>
              <a:latin typeface="+mj-lt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+mj-lt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000000"/>
                </a:solidFill>
                <a:latin typeface="+mj-lt"/>
                <a:ea typeface="Arial" panose="020B0604020202020204"/>
                <a:cs typeface="Arial" panose="020B0604020202020204"/>
                <a:sym typeface="Arial" panose="020B0604020202020204"/>
              </a:rPr>
              <a:t>					</a:t>
            </a:r>
            <a:endParaRPr sz="1100" dirty="0">
              <a:solidFill>
                <a:srgbClr val="000000"/>
              </a:solidFill>
              <a:latin typeface="+mj-lt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000000"/>
                </a:solidFill>
                <a:latin typeface="+mj-lt"/>
                <a:ea typeface="Arial" panose="020B0604020202020204"/>
                <a:cs typeface="Arial" panose="020B0604020202020204"/>
                <a:sym typeface="Arial" panose="020B0604020202020204"/>
              </a:rPr>
              <a:t>				</a:t>
            </a:r>
            <a:endParaRPr sz="1100" dirty="0">
              <a:solidFill>
                <a:srgbClr val="000000"/>
              </a:solidFill>
              <a:latin typeface="+mj-lt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000000"/>
                </a:solidFill>
                <a:latin typeface="+mj-lt"/>
                <a:ea typeface="Arial" panose="020B0604020202020204"/>
                <a:cs typeface="Arial" panose="020B0604020202020204"/>
                <a:sym typeface="Arial" panose="020B0604020202020204"/>
              </a:rPr>
              <a:t>			</a:t>
            </a:r>
            <a:endParaRPr sz="1100" dirty="0">
              <a:solidFill>
                <a:srgbClr val="000000"/>
              </a:solidFill>
              <a:latin typeface="+mj-lt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000000"/>
                </a:solidFill>
                <a:latin typeface="+mj-lt"/>
                <a:ea typeface="Arial" panose="020B0604020202020204"/>
                <a:cs typeface="Arial" panose="020B0604020202020204"/>
                <a:sym typeface="Arial" panose="020B0604020202020204"/>
              </a:rPr>
              <a:t>		</a:t>
            </a:r>
            <a:endParaRPr sz="1100" dirty="0">
              <a:solidFill>
                <a:srgbClr val="000000"/>
              </a:solidFill>
              <a:latin typeface="+mj-lt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lt"/>
            </a:endParaRPr>
          </a:p>
        </p:txBody>
      </p:sp>
      <p:sp>
        <p:nvSpPr>
          <p:cNvPr id="412" name="Google Shape;412;p52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  <a:solidFill>
            <a:srgbClr val="4A86E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+mj-lt"/>
              </a:rPr>
              <a:t>Small talks</a:t>
            </a:r>
            <a:endParaRPr b="1">
              <a:latin typeface="+mj-lt"/>
            </a:endParaRPr>
          </a:p>
        </p:txBody>
      </p:sp>
      <p:pic>
        <p:nvPicPr>
          <p:cNvPr id="413" name="Google Shape;413;p5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431388" y="1571875"/>
            <a:ext cx="3629025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2"/>
          <p:cNvSpPr txBox="1">
            <a:spLocks noGrp="1"/>
          </p:cNvSpPr>
          <p:nvPr>
            <p:ph type="subTitle" idx="2"/>
          </p:nvPr>
        </p:nvSpPr>
        <p:spPr>
          <a:xfrm>
            <a:off x="461649" y="1271963"/>
            <a:ext cx="5286300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GB" b="1" i="1">
                <a:latin typeface="+mj-lt"/>
              </a:rPr>
              <a:t>Pair work -Read and answer the questions  -  2 minutes</a:t>
            </a:r>
            <a:endParaRPr b="1" i="1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2" name="Google Shape;422;p53"/>
          <p:cNvCxnSpPr/>
          <p:nvPr/>
        </p:nvCxnSpPr>
        <p:spPr>
          <a:xfrm>
            <a:off x="718200" y="539994"/>
            <a:ext cx="76962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3" name="Google Shape;423;p53"/>
          <p:cNvGrpSpPr/>
          <p:nvPr/>
        </p:nvGrpSpPr>
        <p:grpSpPr>
          <a:xfrm rot="900006">
            <a:off x="856963" y="4176556"/>
            <a:ext cx="731557" cy="731473"/>
            <a:chOff x="2570475" y="2735650"/>
            <a:chExt cx="630300" cy="630175"/>
          </a:xfrm>
        </p:grpSpPr>
        <p:sp>
          <p:nvSpPr>
            <p:cNvPr id="424" name="Google Shape;424;p53"/>
            <p:cNvSpPr/>
            <p:nvPr/>
          </p:nvSpPr>
          <p:spPr>
            <a:xfrm>
              <a:off x="2570475" y="2735650"/>
              <a:ext cx="630300" cy="630175"/>
            </a:xfrm>
            <a:custGeom>
              <a:avLst/>
              <a:gdLst/>
              <a:ahLst/>
              <a:cxnLst/>
              <a:rect l="l" t="t" r="r" b="b"/>
              <a:pathLst>
                <a:path w="25212" h="25207" extrusionOk="0">
                  <a:moveTo>
                    <a:pt x="11987" y="1"/>
                  </a:moveTo>
                  <a:cubicBezTo>
                    <a:pt x="10856" y="1"/>
                    <a:pt x="9938" y="919"/>
                    <a:pt x="9938" y="2050"/>
                  </a:cubicBezTo>
                  <a:lnTo>
                    <a:pt x="9938" y="2432"/>
                  </a:lnTo>
                  <a:lnTo>
                    <a:pt x="9667" y="2162"/>
                  </a:lnTo>
                  <a:cubicBezTo>
                    <a:pt x="9266" y="1762"/>
                    <a:pt x="8742" y="1562"/>
                    <a:pt x="8217" y="1562"/>
                  </a:cubicBezTo>
                  <a:cubicBezTo>
                    <a:pt x="7693" y="1562"/>
                    <a:pt x="7169" y="1762"/>
                    <a:pt x="6769" y="2162"/>
                  </a:cubicBezTo>
                  <a:lnTo>
                    <a:pt x="5916" y="3014"/>
                  </a:lnTo>
                  <a:cubicBezTo>
                    <a:pt x="5552" y="2685"/>
                    <a:pt x="5070" y="2481"/>
                    <a:pt x="4539" y="2481"/>
                  </a:cubicBezTo>
                  <a:lnTo>
                    <a:pt x="3296" y="2481"/>
                  </a:lnTo>
                  <a:cubicBezTo>
                    <a:pt x="2165" y="2481"/>
                    <a:pt x="1247" y="3400"/>
                    <a:pt x="1247" y="4531"/>
                  </a:cubicBezTo>
                  <a:lnTo>
                    <a:pt x="1247" y="5774"/>
                  </a:lnTo>
                  <a:cubicBezTo>
                    <a:pt x="1247" y="6905"/>
                    <a:pt x="2165" y="7823"/>
                    <a:pt x="3296" y="7823"/>
                  </a:cubicBezTo>
                  <a:lnTo>
                    <a:pt x="3775" y="7823"/>
                  </a:lnTo>
                  <a:cubicBezTo>
                    <a:pt x="3744" y="7962"/>
                    <a:pt x="3727" y="8108"/>
                    <a:pt x="3727" y="8257"/>
                  </a:cubicBezTo>
                  <a:lnTo>
                    <a:pt x="3727" y="9499"/>
                  </a:lnTo>
                  <a:cubicBezTo>
                    <a:pt x="3727" y="10630"/>
                    <a:pt x="4645" y="11548"/>
                    <a:pt x="5777" y="11548"/>
                  </a:cubicBezTo>
                  <a:lnTo>
                    <a:pt x="6155" y="11548"/>
                  </a:lnTo>
                  <a:lnTo>
                    <a:pt x="5885" y="11819"/>
                  </a:lnTo>
                  <a:cubicBezTo>
                    <a:pt x="5386" y="12319"/>
                    <a:pt x="5200" y="13012"/>
                    <a:pt x="5323" y="13656"/>
                  </a:cubicBezTo>
                  <a:lnTo>
                    <a:pt x="5154" y="13656"/>
                  </a:lnTo>
                  <a:cubicBezTo>
                    <a:pt x="4022" y="13656"/>
                    <a:pt x="3104" y="14575"/>
                    <a:pt x="3104" y="15706"/>
                  </a:cubicBezTo>
                  <a:lnTo>
                    <a:pt x="3104" y="16762"/>
                  </a:lnTo>
                  <a:lnTo>
                    <a:pt x="2050" y="16762"/>
                  </a:lnTo>
                  <a:cubicBezTo>
                    <a:pt x="919" y="16762"/>
                    <a:pt x="1" y="17680"/>
                    <a:pt x="1" y="18811"/>
                  </a:cubicBezTo>
                  <a:lnTo>
                    <a:pt x="1" y="20054"/>
                  </a:lnTo>
                  <a:cubicBezTo>
                    <a:pt x="1" y="21185"/>
                    <a:pt x="919" y="22103"/>
                    <a:pt x="2050" y="22103"/>
                  </a:cubicBezTo>
                  <a:lnTo>
                    <a:pt x="3104" y="22103"/>
                  </a:lnTo>
                  <a:lnTo>
                    <a:pt x="3104" y="23158"/>
                  </a:lnTo>
                  <a:cubicBezTo>
                    <a:pt x="3104" y="24289"/>
                    <a:pt x="4022" y="25207"/>
                    <a:pt x="5154" y="25207"/>
                  </a:cubicBezTo>
                  <a:lnTo>
                    <a:pt x="6396" y="25207"/>
                  </a:lnTo>
                  <a:cubicBezTo>
                    <a:pt x="7528" y="25207"/>
                    <a:pt x="8446" y="24289"/>
                    <a:pt x="8446" y="23158"/>
                  </a:cubicBezTo>
                  <a:lnTo>
                    <a:pt x="8446" y="22103"/>
                  </a:lnTo>
                  <a:lnTo>
                    <a:pt x="9502" y="22103"/>
                  </a:lnTo>
                  <a:cubicBezTo>
                    <a:pt x="9698" y="22103"/>
                    <a:pt x="9889" y="22074"/>
                    <a:pt x="10069" y="22023"/>
                  </a:cubicBezTo>
                  <a:cubicBezTo>
                    <a:pt x="10362" y="22795"/>
                    <a:pt x="11110" y="23344"/>
                    <a:pt x="11986" y="23344"/>
                  </a:cubicBezTo>
                  <a:lnTo>
                    <a:pt x="13227" y="23344"/>
                  </a:lnTo>
                  <a:cubicBezTo>
                    <a:pt x="14102" y="23344"/>
                    <a:pt x="14850" y="22795"/>
                    <a:pt x="15143" y="22023"/>
                  </a:cubicBezTo>
                  <a:cubicBezTo>
                    <a:pt x="15324" y="22074"/>
                    <a:pt x="15514" y="22103"/>
                    <a:pt x="15711" y="22103"/>
                  </a:cubicBezTo>
                  <a:lnTo>
                    <a:pt x="16766" y="22103"/>
                  </a:lnTo>
                  <a:lnTo>
                    <a:pt x="16766" y="23158"/>
                  </a:lnTo>
                  <a:cubicBezTo>
                    <a:pt x="16766" y="24289"/>
                    <a:pt x="17685" y="25207"/>
                    <a:pt x="18816" y="25207"/>
                  </a:cubicBezTo>
                  <a:lnTo>
                    <a:pt x="20057" y="25207"/>
                  </a:lnTo>
                  <a:cubicBezTo>
                    <a:pt x="21188" y="25207"/>
                    <a:pt x="22106" y="24289"/>
                    <a:pt x="22106" y="23158"/>
                  </a:cubicBezTo>
                  <a:lnTo>
                    <a:pt x="22106" y="22103"/>
                  </a:lnTo>
                  <a:lnTo>
                    <a:pt x="23162" y="22103"/>
                  </a:lnTo>
                  <a:cubicBezTo>
                    <a:pt x="24294" y="22103"/>
                    <a:pt x="25212" y="21185"/>
                    <a:pt x="25212" y="20054"/>
                  </a:cubicBezTo>
                  <a:lnTo>
                    <a:pt x="25212" y="18811"/>
                  </a:lnTo>
                  <a:cubicBezTo>
                    <a:pt x="25210" y="17678"/>
                    <a:pt x="24294" y="16760"/>
                    <a:pt x="23161" y="16760"/>
                  </a:cubicBezTo>
                  <a:lnTo>
                    <a:pt x="22105" y="16760"/>
                  </a:lnTo>
                  <a:lnTo>
                    <a:pt x="22105" y="15704"/>
                  </a:lnTo>
                  <a:cubicBezTo>
                    <a:pt x="22105" y="15555"/>
                    <a:pt x="22088" y="15407"/>
                    <a:pt x="22057" y="15266"/>
                  </a:cubicBezTo>
                  <a:cubicBezTo>
                    <a:pt x="23123" y="15194"/>
                    <a:pt x="23967" y="14307"/>
                    <a:pt x="23967" y="13220"/>
                  </a:cubicBezTo>
                  <a:lnTo>
                    <a:pt x="23967" y="11981"/>
                  </a:lnTo>
                  <a:cubicBezTo>
                    <a:pt x="23967" y="10850"/>
                    <a:pt x="23049" y="9931"/>
                    <a:pt x="21918" y="9931"/>
                  </a:cubicBezTo>
                  <a:lnTo>
                    <a:pt x="21439" y="9931"/>
                  </a:lnTo>
                  <a:cubicBezTo>
                    <a:pt x="21470" y="9792"/>
                    <a:pt x="21487" y="9646"/>
                    <a:pt x="21487" y="9497"/>
                  </a:cubicBezTo>
                  <a:lnTo>
                    <a:pt x="21487" y="8256"/>
                  </a:lnTo>
                  <a:cubicBezTo>
                    <a:pt x="21487" y="7125"/>
                    <a:pt x="20569" y="6206"/>
                    <a:pt x="19437" y="6206"/>
                  </a:cubicBezTo>
                  <a:lnTo>
                    <a:pt x="19054" y="6206"/>
                  </a:lnTo>
                  <a:lnTo>
                    <a:pt x="19323" y="5938"/>
                  </a:lnTo>
                  <a:cubicBezTo>
                    <a:pt x="20123" y="5136"/>
                    <a:pt x="20123" y="3839"/>
                    <a:pt x="19323" y="3039"/>
                  </a:cubicBezTo>
                  <a:lnTo>
                    <a:pt x="18445" y="2162"/>
                  </a:lnTo>
                  <a:cubicBezTo>
                    <a:pt x="18045" y="1762"/>
                    <a:pt x="17520" y="1562"/>
                    <a:pt x="16995" y="1562"/>
                  </a:cubicBezTo>
                  <a:cubicBezTo>
                    <a:pt x="16471" y="1562"/>
                    <a:pt x="15947" y="1762"/>
                    <a:pt x="15547" y="2162"/>
                  </a:cubicBezTo>
                  <a:lnTo>
                    <a:pt x="15278" y="2431"/>
                  </a:lnTo>
                  <a:lnTo>
                    <a:pt x="15278" y="2050"/>
                  </a:lnTo>
                  <a:cubicBezTo>
                    <a:pt x="15278" y="919"/>
                    <a:pt x="14360" y="1"/>
                    <a:pt x="132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" name="Google Shape;425;p53"/>
            <p:cNvSpPr/>
            <p:nvPr/>
          </p:nvSpPr>
          <p:spPr>
            <a:xfrm>
              <a:off x="2870150" y="2786900"/>
              <a:ext cx="31050" cy="124125"/>
            </a:xfrm>
            <a:custGeom>
              <a:avLst/>
              <a:gdLst/>
              <a:ahLst/>
              <a:cxnLst/>
              <a:rect l="l" t="t" r="r" b="b"/>
              <a:pathLst>
                <a:path w="1242" h="4965" extrusionOk="0">
                  <a:moveTo>
                    <a:pt x="0" y="0"/>
                  </a:moveTo>
                  <a:lnTo>
                    <a:pt x="0" y="4965"/>
                  </a:lnTo>
                  <a:lnTo>
                    <a:pt x="1241" y="4965"/>
                  </a:lnTo>
                  <a:lnTo>
                    <a:pt x="1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6" name="Google Shape;426;p53"/>
            <p:cNvSpPr/>
            <p:nvPr/>
          </p:nvSpPr>
          <p:spPr>
            <a:xfrm>
              <a:off x="2870150" y="3004100"/>
              <a:ext cx="31050" cy="124175"/>
            </a:xfrm>
            <a:custGeom>
              <a:avLst/>
              <a:gdLst/>
              <a:ahLst/>
              <a:cxnLst/>
              <a:rect l="l" t="t" r="r" b="b"/>
              <a:pathLst>
                <a:path w="1242" h="4967" extrusionOk="0">
                  <a:moveTo>
                    <a:pt x="0" y="0"/>
                  </a:moveTo>
                  <a:lnTo>
                    <a:pt x="0" y="4966"/>
                  </a:lnTo>
                  <a:lnTo>
                    <a:pt x="1241" y="4966"/>
                  </a:lnTo>
                  <a:lnTo>
                    <a:pt x="1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" name="Google Shape;427;p53"/>
            <p:cNvSpPr/>
            <p:nvPr/>
          </p:nvSpPr>
          <p:spPr>
            <a:xfrm>
              <a:off x="2951475" y="2825925"/>
              <a:ext cx="65850" cy="65850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756" y="0"/>
                  </a:moveTo>
                  <a:lnTo>
                    <a:pt x="0" y="1756"/>
                  </a:lnTo>
                  <a:lnTo>
                    <a:pt x="877" y="2633"/>
                  </a:lnTo>
                  <a:lnTo>
                    <a:pt x="2633" y="877"/>
                  </a:lnTo>
                  <a:lnTo>
                    <a:pt x="17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" name="Google Shape;428;p53"/>
            <p:cNvSpPr/>
            <p:nvPr/>
          </p:nvSpPr>
          <p:spPr>
            <a:xfrm>
              <a:off x="2753950" y="3023400"/>
              <a:ext cx="65850" cy="65850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756" y="0"/>
                  </a:moveTo>
                  <a:lnTo>
                    <a:pt x="0" y="1756"/>
                  </a:lnTo>
                  <a:lnTo>
                    <a:pt x="877" y="2633"/>
                  </a:lnTo>
                  <a:lnTo>
                    <a:pt x="2633" y="877"/>
                  </a:lnTo>
                  <a:lnTo>
                    <a:pt x="17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" name="Google Shape;429;p53"/>
            <p:cNvSpPr/>
            <p:nvPr/>
          </p:nvSpPr>
          <p:spPr>
            <a:xfrm>
              <a:off x="2951475" y="3023425"/>
              <a:ext cx="65850" cy="65875"/>
            </a:xfrm>
            <a:custGeom>
              <a:avLst/>
              <a:gdLst/>
              <a:ahLst/>
              <a:cxnLst/>
              <a:rect l="l" t="t" r="r" b="b"/>
              <a:pathLst>
                <a:path w="2634" h="2635" extrusionOk="0">
                  <a:moveTo>
                    <a:pt x="877" y="1"/>
                  </a:moveTo>
                  <a:lnTo>
                    <a:pt x="0" y="878"/>
                  </a:lnTo>
                  <a:lnTo>
                    <a:pt x="1756" y="2634"/>
                  </a:lnTo>
                  <a:lnTo>
                    <a:pt x="2633" y="1757"/>
                  </a:lnTo>
                  <a:lnTo>
                    <a:pt x="8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" name="Google Shape;430;p53"/>
            <p:cNvSpPr/>
            <p:nvPr/>
          </p:nvSpPr>
          <p:spPr>
            <a:xfrm>
              <a:off x="2753950" y="2825925"/>
              <a:ext cx="65850" cy="65850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877" y="0"/>
                  </a:moveTo>
                  <a:lnTo>
                    <a:pt x="0" y="877"/>
                  </a:lnTo>
                  <a:lnTo>
                    <a:pt x="1756" y="2633"/>
                  </a:lnTo>
                  <a:lnTo>
                    <a:pt x="2633" y="1756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" name="Google Shape;431;p53"/>
            <p:cNvSpPr/>
            <p:nvPr/>
          </p:nvSpPr>
          <p:spPr>
            <a:xfrm>
              <a:off x="2932250" y="2942075"/>
              <a:ext cx="124175" cy="31050"/>
            </a:xfrm>
            <a:custGeom>
              <a:avLst/>
              <a:gdLst/>
              <a:ahLst/>
              <a:cxnLst/>
              <a:rect l="l" t="t" r="r" b="b"/>
              <a:pathLst>
                <a:path w="4967" h="1242" extrusionOk="0">
                  <a:moveTo>
                    <a:pt x="0" y="0"/>
                  </a:moveTo>
                  <a:lnTo>
                    <a:pt x="0" y="1242"/>
                  </a:lnTo>
                  <a:lnTo>
                    <a:pt x="4966" y="1242"/>
                  </a:lnTo>
                  <a:lnTo>
                    <a:pt x="49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" name="Google Shape;432;p53"/>
            <p:cNvSpPr/>
            <p:nvPr/>
          </p:nvSpPr>
          <p:spPr>
            <a:xfrm>
              <a:off x="2714950" y="2942075"/>
              <a:ext cx="124150" cy="31050"/>
            </a:xfrm>
            <a:custGeom>
              <a:avLst/>
              <a:gdLst/>
              <a:ahLst/>
              <a:cxnLst/>
              <a:rect l="l" t="t" r="r" b="b"/>
              <a:pathLst>
                <a:path w="4966" h="1242" extrusionOk="0">
                  <a:moveTo>
                    <a:pt x="1" y="0"/>
                  </a:moveTo>
                  <a:lnTo>
                    <a:pt x="1" y="1242"/>
                  </a:lnTo>
                  <a:lnTo>
                    <a:pt x="4965" y="1242"/>
                  </a:lnTo>
                  <a:lnTo>
                    <a:pt x="4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" name="Google Shape;433;p53"/>
            <p:cNvSpPr/>
            <p:nvPr/>
          </p:nvSpPr>
          <p:spPr>
            <a:xfrm>
              <a:off x="2699425" y="3128325"/>
              <a:ext cx="31050" cy="62125"/>
            </a:xfrm>
            <a:custGeom>
              <a:avLst/>
              <a:gdLst/>
              <a:ahLst/>
              <a:cxnLst/>
              <a:rect l="l" t="t" r="r" b="b"/>
              <a:pathLst>
                <a:path w="1242" h="2485" extrusionOk="0">
                  <a:moveTo>
                    <a:pt x="1" y="1"/>
                  </a:moveTo>
                  <a:lnTo>
                    <a:pt x="1" y="2484"/>
                  </a:lnTo>
                  <a:lnTo>
                    <a:pt x="1242" y="2484"/>
                  </a:lnTo>
                  <a:lnTo>
                    <a:pt x="12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" name="Google Shape;434;p53"/>
            <p:cNvSpPr/>
            <p:nvPr/>
          </p:nvSpPr>
          <p:spPr>
            <a:xfrm>
              <a:off x="2699425" y="3252450"/>
              <a:ext cx="31050" cy="62100"/>
            </a:xfrm>
            <a:custGeom>
              <a:avLst/>
              <a:gdLst/>
              <a:ahLst/>
              <a:cxnLst/>
              <a:rect l="l" t="t" r="r" b="b"/>
              <a:pathLst>
                <a:path w="1242" h="2484" extrusionOk="0">
                  <a:moveTo>
                    <a:pt x="1" y="0"/>
                  </a:moveTo>
                  <a:lnTo>
                    <a:pt x="1" y="2484"/>
                  </a:lnTo>
                  <a:lnTo>
                    <a:pt x="1242" y="2484"/>
                  </a:lnTo>
                  <a:lnTo>
                    <a:pt x="12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" name="Google Shape;435;p53"/>
            <p:cNvSpPr/>
            <p:nvPr/>
          </p:nvSpPr>
          <p:spPr>
            <a:xfrm>
              <a:off x="2746000" y="3205875"/>
              <a:ext cx="62100" cy="31100"/>
            </a:xfrm>
            <a:custGeom>
              <a:avLst/>
              <a:gdLst/>
              <a:ahLst/>
              <a:cxnLst/>
              <a:rect l="l" t="t" r="r" b="b"/>
              <a:pathLst>
                <a:path w="2484" h="1244" extrusionOk="0">
                  <a:moveTo>
                    <a:pt x="0" y="0"/>
                  </a:moveTo>
                  <a:lnTo>
                    <a:pt x="0" y="1243"/>
                  </a:lnTo>
                  <a:lnTo>
                    <a:pt x="2484" y="1243"/>
                  </a:lnTo>
                  <a:lnTo>
                    <a:pt x="24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" name="Google Shape;436;p53"/>
            <p:cNvSpPr/>
            <p:nvPr/>
          </p:nvSpPr>
          <p:spPr>
            <a:xfrm>
              <a:off x="2621800" y="3205875"/>
              <a:ext cx="62125" cy="31100"/>
            </a:xfrm>
            <a:custGeom>
              <a:avLst/>
              <a:gdLst/>
              <a:ahLst/>
              <a:cxnLst/>
              <a:rect l="l" t="t" r="r" b="b"/>
              <a:pathLst>
                <a:path w="2485" h="1244" extrusionOk="0">
                  <a:moveTo>
                    <a:pt x="0" y="0"/>
                  </a:moveTo>
                  <a:lnTo>
                    <a:pt x="0" y="1243"/>
                  </a:lnTo>
                  <a:lnTo>
                    <a:pt x="2484" y="1243"/>
                  </a:lnTo>
                  <a:lnTo>
                    <a:pt x="24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" name="Google Shape;437;p53"/>
            <p:cNvSpPr/>
            <p:nvPr/>
          </p:nvSpPr>
          <p:spPr>
            <a:xfrm>
              <a:off x="3040850" y="3128325"/>
              <a:ext cx="31075" cy="62125"/>
            </a:xfrm>
            <a:custGeom>
              <a:avLst/>
              <a:gdLst/>
              <a:ahLst/>
              <a:cxnLst/>
              <a:rect l="l" t="t" r="r" b="b"/>
              <a:pathLst>
                <a:path w="1243" h="2485" extrusionOk="0">
                  <a:moveTo>
                    <a:pt x="1" y="1"/>
                  </a:moveTo>
                  <a:lnTo>
                    <a:pt x="1" y="2484"/>
                  </a:lnTo>
                  <a:lnTo>
                    <a:pt x="1242" y="2484"/>
                  </a:lnTo>
                  <a:lnTo>
                    <a:pt x="12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" name="Google Shape;438;p53"/>
            <p:cNvSpPr/>
            <p:nvPr/>
          </p:nvSpPr>
          <p:spPr>
            <a:xfrm>
              <a:off x="3040850" y="3252450"/>
              <a:ext cx="31075" cy="62100"/>
            </a:xfrm>
            <a:custGeom>
              <a:avLst/>
              <a:gdLst/>
              <a:ahLst/>
              <a:cxnLst/>
              <a:rect l="l" t="t" r="r" b="b"/>
              <a:pathLst>
                <a:path w="1243" h="2484" extrusionOk="0">
                  <a:moveTo>
                    <a:pt x="1" y="0"/>
                  </a:moveTo>
                  <a:lnTo>
                    <a:pt x="1" y="2484"/>
                  </a:lnTo>
                  <a:lnTo>
                    <a:pt x="1242" y="2484"/>
                  </a:lnTo>
                  <a:lnTo>
                    <a:pt x="12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" name="Google Shape;439;p53"/>
            <p:cNvSpPr/>
            <p:nvPr/>
          </p:nvSpPr>
          <p:spPr>
            <a:xfrm>
              <a:off x="3087425" y="3205875"/>
              <a:ext cx="62125" cy="31100"/>
            </a:xfrm>
            <a:custGeom>
              <a:avLst/>
              <a:gdLst/>
              <a:ahLst/>
              <a:cxnLst/>
              <a:rect l="l" t="t" r="r" b="b"/>
              <a:pathLst>
                <a:path w="2485" h="1244" extrusionOk="0">
                  <a:moveTo>
                    <a:pt x="0" y="0"/>
                  </a:moveTo>
                  <a:lnTo>
                    <a:pt x="0" y="1243"/>
                  </a:lnTo>
                  <a:lnTo>
                    <a:pt x="2484" y="1243"/>
                  </a:lnTo>
                  <a:lnTo>
                    <a:pt x="24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" name="Google Shape;440;p53"/>
            <p:cNvSpPr/>
            <p:nvPr/>
          </p:nvSpPr>
          <p:spPr>
            <a:xfrm>
              <a:off x="2963225" y="3205875"/>
              <a:ext cx="62125" cy="31100"/>
            </a:xfrm>
            <a:custGeom>
              <a:avLst/>
              <a:gdLst/>
              <a:ahLst/>
              <a:cxnLst/>
              <a:rect l="l" t="t" r="r" b="b"/>
              <a:pathLst>
                <a:path w="2485" h="1244" extrusionOk="0">
                  <a:moveTo>
                    <a:pt x="1" y="0"/>
                  </a:moveTo>
                  <a:lnTo>
                    <a:pt x="1" y="1243"/>
                  </a:lnTo>
                  <a:lnTo>
                    <a:pt x="2485" y="1243"/>
                  </a:lnTo>
                  <a:lnTo>
                    <a:pt x="24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" name="Google Shape;441;p53"/>
            <p:cNvSpPr/>
            <p:nvPr/>
          </p:nvSpPr>
          <p:spPr>
            <a:xfrm>
              <a:off x="2870150" y="3236950"/>
              <a:ext cx="31050" cy="31050"/>
            </a:xfrm>
            <a:custGeom>
              <a:avLst/>
              <a:gdLst/>
              <a:ahLst/>
              <a:cxnLst/>
              <a:rect l="l" t="t" r="r" b="b"/>
              <a:pathLst>
                <a:path w="1242" h="1242" extrusionOk="0">
                  <a:moveTo>
                    <a:pt x="0" y="0"/>
                  </a:moveTo>
                  <a:lnTo>
                    <a:pt x="0" y="1241"/>
                  </a:lnTo>
                  <a:lnTo>
                    <a:pt x="1241" y="1241"/>
                  </a:lnTo>
                  <a:lnTo>
                    <a:pt x="1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" name="Google Shape;442;p53"/>
            <p:cNvSpPr/>
            <p:nvPr/>
          </p:nvSpPr>
          <p:spPr>
            <a:xfrm>
              <a:off x="2652875" y="2848900"/>
              <a:ext cx="31050" cy="31100"/>
            </a:xfrm>
            <a:custGeom>
              <a:avLst/>
              <a:gdLst/>
              <a:ahLst/>
              <a:cxnLst/>
              <a:rect l="l" t="t" r="r" b="b"/>
              <a:pathLst>
                <a:path w="1242" h="1244" extrusionOk="0">
                  <a:moveTo>
                    <a:pt x="0" y="1"/>
                  </a:moveTo>
                  <a:lnTo>
                    <a:pt x="0" y="1244"/>
                  </a:lnTo>
                  <a:lnTo>
                    <a:pt x="1241" y="1244"/>
                  </a:lnTo>
                  <a:lnTo>
                    <a:pt x="1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" name="Google Shape;443;p53"/>
            <p:cNvSpPr/>
            <p:nvPr/>
          </p:nvSpPr>
          <p:spPr>
            <a:xfrm>
              <a:off x="3087425" y="3035150"/>
              <a:ext cx="31100" cy="31100"/>
            </a:xfrm>
            <a:custGeom>
              <a:avLst/>
              <a:gdLst/>
              <a:ahLst/>
              <a:cxnLst/>
              <a:rect l="l" t="t" r="r" b="b"/>
              <a:pathLst>
                <a:path w="1244" h="1244" extrusionOk="0">
                  <a:moveTo>
                    <a:pt x="0" y="1"/>
                  </a:moveTo>
                  <a:lnTo>
                    <a:pt x="0" y="1244"/>
                  </a:lnTo>
                  <a:lnTo>
                    <a:pt x="1243" y="1244"/>
                  </a:lnTo>
                  <a:lnTo>
                    <a:pt x="12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44" name="Google Shape;444;p53"/>
          <p:cNvGrpSpPr/>
          <p:nvPr/>
        </p:nvGrpSpPr>
        <p:grpSpPr>
          <a:xfrm rot="900139">
            <a:off x="7371680" y="174236"/>
            <a:ext cx="731521" cy="731531"/>
            <a:chOff x="1473950" y="2735650"/>
            <a:chExt cx="630150" cy="630225"/>
          </a:xfrm>
        </p:grpSpPr>
        <p:sp>
          <p:nvSpPr>
            <p:cNvPr id="445" name="Google Shape;445;p53"/>
            <p:cNvSpPr/>
            <p:nvPr/>
          </p:nvSpPr>
          <p:spPr>
            <a:xfrm>
              <a:off x="1473950" y="2735650"/>
              <a:ext cx="630150" cy="630225"/>
            </a:xfrm>
            <a:custGeom>
              <a:avLst/>
              <a:gdLst/>
              <a:ahLst/>
              <a:cxnLst/>
              <a:rect l="l" t="t" r="r" b="b"/>
              <a:pathLst>
                <a:path w="25206" h="25209" extrusionOk="0">
                  <a:moveTo>
                    <a:pt x="21420" y="1"/>
                  </a:moveTo>
                  <a:cubicBezTo>
                    <a:pt x="20826" y="1"/>
                    <a:pt x="20290" y="252"/>
                    <a:pt x="19918" y="657"/>
                  </a:cubicBezTo>
                  <a:cubicBezTo>
                    <a:pt x="19723" y="594"/>
                    <a:pt x="19514" y="562"/>
                    <a:pt x="19298" y="562"/>
                  </a:cubicBezTo>
                  <a:lnTo>
                    <a:pt x="18062" y="562"/>
                  </a:lnTo>
                  <a:cubicBezTo>
                    <a:pt x="16932" y="562"/>
                    <a:pt x="16012" y="1480"/>
                    <a:pt x="16012" y="2611"/>
                  </a:cubicBezTo>
                  <a:lnTo>
                    <a:pt x="16012" y="3186"/>
                  </a:lnTo>
                  <a:cubicBezTo>
                    <a:pt x="15612" y="2588"/>
                    <a:pt x="15122" y="2050"/>
                    <a:pt x="14560" y="1594"/>
                  </a:cubicBezTo>
                  <a:cubicBezTo>
                    <a:pt x="13938" y="1091"/>
                    <a:pt x="13245" y="698"/>
                    <a:pt x="12499" y="427"/>
                  </a:cubicBezTo>
                  <a:cubicBezTo>
                    <a:pt x="11723" y="145"/>
                    <a:pt x="10910" y="2"/>
                    <a:pt x="10082" y="2"/>
                  </a:cubicBezTo>
                  <a:cubicBezTo>
                    <a:pt x="6123" y="2"/>
                    <a:pt x="2901" y="3272"/>
                    <a:pt x="2901" y="7289"/>
                  </a:cubicBezTo>
                  <a:cubicBezTo>
                    <a:pt x="2901" y="8341"/>
                    <a:pt x="3096" y="9440"/>
                    <a:pt x="3467" y="10518"/>
                  </a:cubicBezTo>
                  <a:cubicBezTo>
                    <a:pt x="2486" y="10671"/>
                    <a:pt x="1737" y="11520"/>
                    <a:pt x="1737" y="12543"/>
                  </a:cubicBezTo>
                  <a:lnTo>
                    <a:pt x="1737" y="13327"/>
                  </a:lnTo>
                  <a:cubicBezTo>
                    <a:pt x="1514" y="13473"/>
                    <a:pt x="1302" y="13642"/>
                    <a:pt x="1109" y="13835"/>
                  </a:cubicBezTo>
                  <a:cubicBezTo>
                    <a:pt x="394" y="14552"/>
                    <a:pt x="1" y="15503"/>
                    <a:pt x="1" y="16513"/>
                  </a:cubicBezTo>
                  <a:cubicBezTo>
                    <a:pt x="1" y="17844"/>
                    <a:pt x="694" y="19016"/>
                    <a:pt x="1735" y="19692"/>
                  </a:cubicBezTo>
                  <a:lnTo>
                    <a:pt x="1735" y="20479"/>
                  </a:lnTo>
                  <a:cubicBezTo>
                    <a:pt x="1735" y="21610"/>
                    <a:pt x="2653" y="22528"/>
                    <a:pt x="3785" y="22528"/>
                  </a:cubicBezTo>
                  <a:lnTo>
                    <a:pt x="3822" y="22528"/>
                  </a:lnTo>
                  <a:cubicBezTo>
                    <a:pt x="3967" y="23520"/>
                    <a:pt x="4819" y="24279"/>
                    <a:pt x="5852" y="24279"/>
                  </a:cubicBezTo>
                  <a:lnTo>
                    <a:pt x="7088" y="24279"/>
                  </a:lnTo>
                  <a:cubicBezTo>
                    <a:pt x="7310" y="24279"/>
                    <a:pt x="7520" y="24245"/>
                    <a:pt x="7720" y="24179"/>
                  </a:cubicBezTo>
                  <a:cubicBezTo>
                    <a:pt x="8074" y="24794"/>
                    <a:pt x="8736" y="25209"/>
                    <a:pt x="9495" y="25209"/>
                  </a:cubicBezTo>
                  <a:lnTo>
                    <a:pt x="10731" y="25209"/>
                  </a:lnTo>
                  <a:cubicBezTo>
                    <a:pt x="11689" y="25209"/>
                    <a:pt x="12494" y="24553"/>
                    <a:pt x="12719" y="23664"/>
                  </a:cubicBezTo>
                  <a:cubicBezTo>
                    <a:pt x="13556" y="24612"/>
                    <a:pt x="14781" y="25209"/>
                    <a:pt x="16142" y="25209"/>
                  </a:cubicBezTo>
                  <a:cubicBezTo>
                    <a:pt x="17470" y="25209"/>
                    <a:pt x="18670" y="24638"/>
                    <a:pt x="19506" y="23730"/>
                  </a:cubicBezTo>
                  <a:cubicBezTo>
                    <a:pt x="19631" y="23754"/>
                    <a:pt x="19760" y="23767"/>
                    <a:pt x="19892" y="23767"/>
                  </a:cubicBezTo>
                  <a:lnTo>
                    <a:pt x="21126" y="23767"/>
                  </a:lnTo>
                  <a:cubicBezTo>
                    <a:pt x="22257" y="23767"/>
                    <a:pt x="23176" y="22849"/>
                    <a:pt x="23176" y="21718"/>
                  </a:cubicBezTo>
                  <a:lnTo>
                    <a:pt x="23176" y="19785"/>
                  </a:lnTo>
                  <a:cubicBezTo>
                    <a:pt x="23176" y="17859"/>
                    <a:pt x="21770" y="16253"/>
                    <a:pt x="19929" y="15942"/>
                  </a:cubicBezTo>
                  <a:cubicBezTo>
                    <a:pt x="20608" y="14675"/>
                    <a:pt x="21034" y="13325"/>
                    <a:pt x="21172" y="12022"/>
                  </a:cubicBezTo>
                  <a:cubicBezTo>
                    <a:pt x="21252" y="12032"/>
                    <a:pt x="21334" y="12037"/>
                    <a:pt x="21416" y="12037"/>
                  </a:cubicBezTo>
                  <a:cubicBezTo>
                    <a:pt x="23502" y="12037"/>
                    <a:pt x="25199" y="10340"/>
                    <a:pt x="25199" y="8253"/>
                  </a:cubicBezTo>
                  <a:cubicBezTo>
                    <a:pt x="25199" y="7420"/>
                    <a:pt x="24928" y="6646"/>
                    <a:pt x="24467" y="6020"/>
                  </a:cubicBezTo>
                  <a:cubicBezTo>
                    <a:pt x="24927" y="5392"/>
                    <a:pt x="25199" y="4621"/>
                    <a:pt x="25199" y="3785"/>
                  </a:cubicBezTo>
                  <a:cubicBezTo>
                    <a:pt x="25205" y="1698"/>
                    <a:pt x="23507" y="1"/>
                    <a:pt x="214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" name="Google Shape;446;p53"/>
            <p:cNvSpPr/>
            <p:nvPr/>
          </p:nvSpPr>
          <p:spPr>
            <a:xfrm>
              <a:off x="1597700" y="2786850"/>
              <a:ext cx="404500" cy="527800"/>
            </a:xfrm>
            <a:custGeom>
              <a:avLst/>
              <a:gdLst/>
              <a:ahLst/>
              <a:cxnLst/>
              <a:rect l="l" t="t" r="r" b="b"/>
              <a:pathLst>
                <a:path w="16180" h="21112" extrusionOk="0">
                  <a:moveTo>
                    <a:pt x="10262" y="5298"/>
                  </a:moveTo>
                  <a:cubicBezTo>
                    <a:pt x="11097" y="5554"/>
                    <a:pt x="11805" y="6095"/>
                    <a:pt x="12290" y="6803"/>
                  </a:cubicBezTo>
                  <a:lnTo>
                    <a:pt x="10085" y="6803"/>
                  </a:lnTo>
                  <a:cubicBezTo>
                    <a:pt x="10198" y="6293"/>
                    <a:pt x="10257" y="5786"/>
                    <a:pt x="10262" y="5298"/>
                  </a:cubicBezTo>
                  <a:close/>
                  <a:moveTo>
                    <a:pt x="12854" y="8041"/>
                  </a:moveTo>
                  <a:cubicBezTo>
                    <a:pt x="12943" y="8367"/>
                    <a:pt x="12987" y="8708"/>
                    <a:pt x="12987" y="9059"/>
                  </a:cubicBezTo>
                  <a:cubicBezTo>
                    <a:pt x="12987" y="9166"/>
                    <a:pt x="12984" y="9270"/>
                    <a:pt x="12977" y="9377"/>
                  </a:cubicBezTo>
                  <a:lnTo>
                    <a:pt x="9097" y="9377"/>
                  </a:lnTo>
                  <a:cubicBezTo>
                    <a:pt x="9339" y="8941"/>
                    <a:pt x="9547" y="8492"/>
                    <a:pt x="9716" y="8041"/>
                  </a:cubicBezTo>
                  <a:close/>
                  <a:moveTo>
                    <a:pt x="5131" y="1237"/>
                  </a:moveTo>
                  <a:cubicBezTo>
                    <a:pt x="7278" y="1237"/>
                    <a:pt x="9026" y="3030"/>
                    <a:pt x="9026" y="5236"/>
                  </a:cubicBezTo>
                  <a:cubicBezTo>
                    <a:pt x="9026" y="7890"/>
                    <a:pt x="7113" y="10562"/>
                    <a:pt x="5722" y="11349"/>
                  </a:cubicBezTo>
                  <a:lnTo>
                    <a:pt x="4547" y="11349"/>
                  </a:lnTo>
                  <a:cubicBezTo>
                    <a:pt x="3855" y="10956"/>
                    <a:pt x="3060" y="10115"/>
                    <a:pt x="2442" y="9118"/>
                  </a:cubicBezTo>
                  <a:cubicBezTo>
                    <a:pt x="1663" y="7864"/>
                    <a:pt x="1235" y="6483"/>
                    <a:pt x="1235" y="5236"/>
                  </a:cubicBezTo>
                  <a:cubicBezTo>
                    <a:pt x="1235" y="3030"/>
                    <a:pt x="2983" y="1237"/>
                    <a:pt x="5131" y="1237"/>
                  </a:cubicBezTo>
                  <a:close/>
                  <a:moveTo>
                    <a:pt x="12777" y="10613"/>
                  </a:moveTo>
                  <a:cubicBezTo>
                    <a:pt x="12656" y="11074"/>
                    <a:pt x="12486" y="11523"/>
                    <a:pt x="12286" y="11949"/>
                  </a:cubicBezTo>
                  <a:lnTo>
                    <a:pt x="7014" y="11949"/>
                  </a:lnTo>
                  <a:cubicBezTo>
                    <a:pt x="7451" y="11594"/>
                    <a:pt x="7885" y="11136"/>
                    <a:pt x="8287" y="10613"/>
                  </a:cubicBezTo>
                  <a:close/>
                  <a:moveTo>
                    <a:pt x="5445" y="12587"/>
                  </a:moveTo>
                  <a:lnTo>
                    <a:pt x="5752" y="13417"/>
                  </a:lnTo>
                  <a:lnTo>
                    <a:pt x="4511" y="13417"/>
                  </a:lnTo>
                  <a:lnTo>
                    <a:pt x="4821" y="12587"/>
                  </a:lnTo>
                  <a:close/>
                  <a:moveTo>
                    <a:pt x="11576" y="13186"/>
                  </a:moveTo>
                  <a:cubicBezTo>
                    <a:pt x="10979" y="14055"/>
                    <a:pt x="10289" y="14733"/>
                    <a:pt x="9692" y="15068"/>
                  </a:cubicBezTo>
                  <a:lnTo>
                    <a:pt x="8641" y="15068"/>
                  </a:lnTo>
                  <a:cubicBezTo>
                    <a:pt x="8187" y="14810"/>
                    <a:pt x="7670" y="14340"/>
                    <a:pt x="7195" y="13751"/>
                  </a:cubicBezTo>
                  <a:lnTo>
                    <a:pt x="6985" y="13186"/>
                  </a:lnTo>
                  <a:close/>
                  <a:moveTo>
                    <a:pt x="9426" y="16307"/>
                  </a:moveTo>
                  <a:lnTo>
                    <a:pt x="9739" y="17106"/>
                  </a:lnTo>
                  <a:lnTo>
                    <a:pt x="8585" y="17106"/>
                  </a:lnTo>
                  <a:lnTo>
                    <a:pt x="8903" y="16307"/>
                  </a:lnTo>
                  <a:close/>
                  <a:moveTo>
                    <a:pt x="5132" y="1"/>
                  </a:moveTo>
                  <a:cubicBezTo>
                    <a:pt x="2302" y="1"/>
                    <a:pt x="0" y="2350"/>
                    <a:pt x="0" y="5237"/>
                  </a:cubicBezTo>
                  <a:cubicBezTo>
                    <a:pt x="0" y="6713"/>
                    <a:pt x="494" y="8324"/>
                    <a:pt x="1394" y="9774"/>
                  </a:cubicBezTo>
                  <a:cubicBezTo>
                    <a:pt x="2042" y="10817"/>
                    <a:pt x="2852" y="11700"/>
                    <a:pt x="3637" y="12236"/>
                  </a:cubicBezTo>
                  <a:lnTo>
                    <a:pt x="2735" y="14656"/>
                  </a:lnTo>
                  <a:lnTo>
                    <a:pt x="4549" y="14656"/>
                  </a:lnTo>
                  <a:lnTo>
                    <a:pt x="4549" y="21110"/>
                  </a:lnTo>
                  <a:lnTo>
                    <a:pt x="5785" y="21110"/>
                  </a:lnTo>
                  <a:lnTo>
                    <a:pt x="5785" y="14656"/>
                  </a:lnTo>
                  <a:lnTo>
                    <a:pt x="6337" y="14656"/>
                  </a:lnTo>
                  <a:cubicBezTo>
                    <a:pt x="6782" y="15188"/>
                    <a:pt x="7255" y="15630"/>
                    <a:pt x="7719" y="15950"/>
                  </a:cubicBezTo>
                  <a:lnTo>
                    <a:pt x="6768" y="18345"/>
                  </a:lnTo>
                  <a:lnTo>
                    <a:pt x="8670" y="18345"/>
                  </a:lnTo>
                  <a:lnTo>
                    <a:pt x="8670" y="18583"/>
                  </a:lnTo>
                  <a:cubicBezTo>
                    <a:pt x="8670" y="19977"/>
                    <a:pt x="9803" y="21111"/>
                    <a:pt x="11197" y="21111"/>
                  </a:cubicBezTo>
                  <a:cubicBezTo>
                    <a:pt x="12590" y="21111"/>
                    <a:pt x="13720" y="19975"/>
                    <a:pt x="13720" y="18581"/>
                  </a:cubicBezTo>
                  <a:lnTo>
                    <a:pt x="13720" y="17735"/>
                  </a:lnTo>
                  <a:cubicBezTo>
                    <a:pt x="13720" y="17398"/>
                    <a:pt x="13994" y="17124"/>
                    <a:pt x="14330" y="17124"/>
                  </a:cubicBezTo>
                  <a:cubicBezTo>
                    <a:pt x="14666" y="17124"/>
                    <a:pt x="14942" y="17399"/>
                    <a:pt x="14942" y="17735"/>
                  </a:cubicBezTo>
                  <a:lnTo>
                    <a:pt x="14942" y="19668"/>
                  </a:lnTo>
                  <a:lnTo>
                    <a:pt x="16176" y="19668"/>
                  </a:lnTo>
                  <a:lnTo>
                    <a:pt x="16176" y="17735"/>
                  </a:lnTo>
                  <a:cubicBezTo>
                    <a:pt x="16179" y="16717"/>
                    <a:pt x="15348" y="15886"/>
                    <a:pt x="14330" y="15886"/>
                  </a:cubicBezTo>
                  <a:cubicBezTo>
                    <a:pt x="13312" y="15886"/>
                    <a:pt x="12482" y="16717"/>
                    <a:pt x="12482" y="17735"/>
                  </a:cubicBezTo>
                  <a:lnTo>
                    <a:pt x="12482" y="18581"/>
                  </a:lnTo>
                  <a:cubicBezTo>
                    <a:pt x="12482" y="19293"/>
                    <a:pt x="11903" y="19870"/>
                    <a:pt x="11192" y="19870"/>
                  </a:cubicBezTo>
                  <a:cubicBezTo>
                    <a:pt x="10482" y="19870"/>
                    <a:pt x="9903" y="19293"/>
                    <a:pt x="9903" y="18581"/>
                  </a:cubicBezTo>
                  <a:lnTo>
                    <a:pt x="9903" y="18344"/>
                  </a:lnTo>
                  <a:lnTo>
                    <a:pt x="11558" y="18344"/>
                  </a:lnTo>
                  <a:lnTo>
                    <a:pt x="10616" y="15952"/>
                  </a:lnTo>
                  <a:cubicBezTo>
                    <a:pt x="11395" y="15419"/>
                    <a:pt x="12200" y="14540"/>
                    <a:pt x="12846" y="13500"/>
                  </a:cubicBezTo>
                  <a:cubicBezTo>
                    <a:pt x="13738" y="12069"/>
                    <a:pt x="14228" y="10490"/>
                    <a:pt x="14228" y="9059"/>
                  </a:cubicBezTo>
                  <a:cubicBezTo>
                    <a:pt x="14228" y="6577"/>
                    <a:pt x="12479" y="4447"/>
                    <a:pt x="10116" y="3986"/>
                  </a:cubicBezTo>
                  <a:cubicBezTo>
                    <a:pt x="9566" y="1701"/>
                    <a:pt x="7541" y="1"/>
                    <a:pt x="5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" name="Google Shape;447;p53"/>
            <p:cNvSpPr/>
            <p:nvPr/>
          </p:nvSpPr>
          <p:spPr>
            <a:xfrm>
              <a:off x="1966100" y="2786925"/>
              <a:ext cx="86725" cy="198375"/>
            </a:xfrm>
            <a:custGeom>
              <a:avLst/>
              <a:gdLst/>
              <a:ahLst/>
              <a:cxnLst/>
              <a:rect l="l" t="t" r="r" b="b"/>
              <a:pathLst>
                <a:path w="3469" h="7935" extrusionOk="0">
                  <a:moveTo>
                    <a:pt x="1734" y="1"/>
                  </a:moveTo>
                  <a:lnTo>
                    <a:pt x="1734" y="1237"/>
                  </a:lnTo>
                  <a:cubicBezTo>
                    <a:pt x="2009" y="1237"/>
                    <a:pt x="2232" y="1460"/>
                    <a:pt x="2232" y="1734"/>
                  </a:cubicBezTo>
                  <a:cubicBezTo>
                    <a:pt x="2232" y="2009"/>
                    <a:pt x="2009" y="2232"/>
                    <a:pt x="1734" y="2232"/>
                  </a:cubicBezTo>
                  <a:cubicBezTo>
                    <a:pt x="776" y="2232"/>
                    <a:pt x="1" y="3011"/>
                    <a:pt x="1" y="3969"/>
                  </a:cubicBezTo>
                  <a:cubicBezTo>
                    <a:pt x="1" y="4923"/>
                    <a:pt x="779" y="5702"/>
                    <a:pt x="1734" y="5702"/>
                  </a:cubicBezTo>
                  <a:cubicBezTo>
                    <a:pt x="2009" y="5702"/>
                    <a:pt x="2232" y="5926"/>
                    <a:pt x="2232" y="6200"/>
                  </a:cubicBezTo>
                  <a:cubicBezTo>
                    <a:pt x="2232" y="6475"/>
                    <a:pt x="2009" y="6698"/>
                    <a:pt x="1734" y="6698"/>
                  </a:cubicBezTo>
                  <a:lnTo>
                    <a:pt x="1734" y="7935"/>
                  </a:lnTo>
                  <a:cubicBezTo>
                    <a:pt x="2691" y="7935"/>
                    <a:pt x="3468" y="7156"/>
                    <a:pt x="3468" y="6200"/>
                  </a:cubicBezTo>
                  <a:cubicBezTo>
                    <a:pt x="3468" y="5246"/>
                    <a:pt x="2691" y="4464"/>
                    <a:pt x="1734" y="4464"/>
                  </a:cubicBezTo>
                  <a:cubicBezTo>
                    <a:pt x="1460" y="4464"/>
                    <a:pt x="1235" y="4241"/>
                    <a:pt x="1235" y="3969"/>
                  </a:cubicBezTo>
                  <a:cubicBezTo>
                    <a:pt x="1235" y="3693"/>
                    <a:pt x="1460" y="3468"/>
                    <a:pt x="1734" y="3468"/>
                  </a:cubicBezTo>
                  <a:cubicBezTo>
                    <a:pt x="2691" y="3468"/>
                    <a:pt x="3468" y="2690"/>
                    <a:pt x="3468" y="1734"/>
                  </a:cubicBezTo>
                  <a:cubicBezTo>
                    <a:pt x="3468" y="778"/>
                    <a:pt x="2689" y="1"/>
                    <a:pt x="1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" name="Google Shape;448;p53"/>
            <p:cNvSpPr/>
            <p:nvPr/>
          </p:nvSpPr>
          <p:spPr>
            <a:xfrm>
              <a:off x="1525150" y="3049125"/>
              <a:ext cx="86725" cy="198375"/>
            </a:xfrm>
            <a:custGeom>
              <a:avLst/>
              <a:gdLst/>
              <a:ahLst/>
              <a:cxnLst/>
              <a:rect l="l" t="t" r="r" b="b"/>
              <a:pathLst>
                <a:path w="3469" h="7935" extrusionOk="0">
                  <a:moveTo>
                    <a:pt x="1735" y="1"/>
                  </a:moveTo>
                  <a:lnTo>
                    <a:pt x="1735" y="1237"/>
                  </a:lnTo>
                  <a:cubicBezTo>
                    <a:pt x="2009" y="1237"/>
                    <a:pt x="2232" y="1460"/>
                    <a:pt x="2232" y="1736"/>
                  </a:cubicBezTo>
                  <a:cubicBezTo>
                    <a:pt x="2232" y="2009"/>
                    <a:pt x="2009" y="2234"/>
                    <a:pt x="1735" y="2234"/>
                  </a:cubicBezTo>
                  <a:cubicBezTo>
                    <a:pt x="778" y="2234"/>
                    <a:pt x="0" y="3013"/>
                    <a:pt x="0" y="3969"/>
                  </a:cubicBezTo>
                  <a:cubicBezTo>
                    <a:pt x="0" y="4924"/>
                    <a:pt x="779" y="5703"/>
                    <a:pt x="1735" y="5703"/>
                  </a:cubicBezTo>
                  <a:cubicBezTo>
                    <a:pt x="2009" y="5703"/>
                    <a:pt x="2232" y="5926"/>
                    <a:pt x="2232" y="6202"/>
                  </a:cubicBezTo>
                  <a:cubicBezTo>
                    <a:pt x="2232" y="6475"/>
                    <a:pt x="2009" y="6698"/>
                    <a:pt x="1735" y="6698"/>
                  </a:cubicBezTo>
                  <a:lnTo>
                    <a:pt x="1735" y="7935"/>
                  </a:lnTo>
                  <a:cubicBezTo>
                    <a:pt x="2691" y="7935"/>
                    <a:pt x="3468" y="7156"/>
                    <a:pt x="3468" y="6202"/>
                  </a:cubicBezTo>
                  <a:cubicBezTo>
                    <a:pt x="3468" y="5244"/>
                    <a:pt x="2689" y="4467"/>
                    <a:pt x="1735" y="4467"/>
                  </a:cubicBezTo>
                  <a:cubicBezTo>
                    <a:pt x="1460" y="4467"/>
                    <a:pt x="1237" y="4244"/>
                    <a:pt x="1237" y="3972"/>
                  </a:cubicBezTo>
                  <a:cubicBezTo>
                    <a:pt x="1237" y="3695"/>
                    <a:pt x="1460" y="3469"/>
                    <a:pt x="1735" y="3469"/>
                  </a:cubicBezTo>
                  <a:cubicBezTo>
                    <a:pt x="2691" y="3469"/>
                    <a:pt x="3468" y="2690"/>
                    <a:pt x="3468" y="1736"/>
                  </a:cubicBezTo>
                  <a:cubicBezTo>
                    <a:pt x="3468" y="780"/>
                    <a:pt x="2689" y="1"/>
                    <a:pt x="1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" name="Google Shape;449;p53"/>
            <p:cNvSpPr/>
            <p:nvPr/>
          </p:nvSpPr>
          <p:spPr>
            <a:xfrm>
              <a:off x="1620150" y="3260400"/>
              <a:ext cx="30900" cy="30925"/>
            </a:xfrm>
            <a:custGeom>
              <a:avLst/>
              <a:gdLst/>
              <a:ahLst/>
              <a:cxnLst/>
              <a:rect l="l" t="t" r="r" b="b"/>
              <a:pathLst>
                <a:path w="1236" h="1237" extrusionOk="0">
                  <a:moveTo>
                    <a:pt x="1" y="0"/>
                  </a:moveTo>
                  <a:lnTo>
                    <a:pt x="1" y="1236"/>
                  </a:lnTo>
                  <a:lnTo>
                    <a:pt x="1235" y="1236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" name="Google Shape;450;p53"/>
            <p:cNvSpPr/>
            <p:nvPr/>
          </p:nvSpPr>
          <p:spPr>
            <a:xfrm>
              <a:off x="1925450" y="2800875"/>
              <a:ext cx="30925" cy="30925"/>
            </a:xfrm>
            <a:custGeom>
              <a:avLst/>
              <a:gdLst/>
              <a:ahLst/>
              <a:cxnLst/>
              <a:rect l="l" t="t" r="r" b="b"/>
              <a:pathLst>
                <a:path w="1237" h="1237" extrusionOk="0">
                  <a:moveTo>
                    <a:pt x="0" y="0"/>
                  </a:moveTo>
                  <a:lnTo>
                    <a:pt x="0" y="1237"/>
                  </a:lnTo>
                  <a:lnTo>
                    <a:pt x="1236" y="1237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51" name="Google Shape;451;p53"/>
          <p:cNvSpPr txBox="1">
            <a:spLocks noGrp="1"/>
          </p:cNvSpPr>
          <p:nvPr>
            <p:ph type="title" idx="4294967295"/>
          </p:nvPr>
        </p:nvSpPr>
        <p:spPr>
          <a:xfrm>
            <a:off x="322075" y="403600"/>
            <a:ext cx="3922200" cy="16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b="1" dirty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r>
              <a:rPr lang="en-GB" sz="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sz="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dirty="0">
                <a:latin typeface="Arial" panose="020B0604020202020204" pitchFamily="34" charset="0"/>
                <a:cs typeface="Arial" panose="020B0604020202020204" pitchFamily="34" charset="0"/>
              </a:rPr>
              <a:t>Gestures</a:t>
            </a:r>
            <a:endParaRPr sz="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5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09675" y="833475"/>
            <a:ext cx="8883224" cy="394037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4"/>
          <p:cNvSpPr txBox="1"/>
          <p:nvPr/>
        </p:nvSpPr>
        <p:spPr>
          <a:xfrm>
            <a:off x="0" y="279375"/>
            <a:ext cx="9144000" cy="5541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latin typeface="Assistant"/>
                <a:ea typeface="Assistant"/>
                <a:cs typeface="Assistant"/>
                <a:sym typeface="Assistant"/>
              </a:rPr>
              <a:t>Choose the correct word to complete the sentences in the reading. </a:t>
            </a:r>
            <a:endParaRPr sz="2400"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58" name="Google Shape;458;p54"/>
          <p:cNvSpPr txBox="1"/>
          <p:nvPr/>
        </p:nvSpPr>
        <p:spPr>
          <a:xfrm>
            <a:off x="6404700" y="1425725"/>
            <a:ext cx="84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00FF"/>
                </a:solidFill>
              </a:rPr>
              <a:t>country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459" name="Google Shape;459;p54"/>
          <p:cNvSpPr txBox="1"/>
          <p:nvPr/>
        </p:nvSpPr>
        <p:spPr>
          <a:xfrm>
            <a:off x="3486350" y="1775550"/>
            <a:ext cx="84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00FF"/>
                </a:solidFill>
              </a:rPr>
              <a:t>across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460" name="Google Shape;460;p54"/>
          <p:cNvSpPr txBox="1"/>
          <p:nvPr/>
        </p:nvSpPr>
        <p:spPr>
          <a:xfrm>
            <a:off x="2421400" y="2175750"/>
            <a:ext cx="84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00FF"/>
                </a:solidFill>
              </a:rPr>
              <a:t>wrong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461" name="Google Shape;461;p54"/>
          <p:cNvSpPr txBox="1"/>
          <p:nvPr/>
        </p:nvSpPr>
        <p:spPr>
          <a:xfrm>
            <a:off x="2683500" y="2575950"/>
            <a:ext cx="120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00FF"/>
                </a:solidFill>
              </a:rPr>
              <a:t>aggressive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462" name="Google Shape;462;p54"/>
          <p:cNvSpPr txBox="1"/>
          <p:nvPr/>
        </p:nvSpPr>
        <p:spPr>
          <a:xfrm>
            <a:off x="5435075" y="2603575"/>
            <a:ext cx="96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00FF"/>
                </a:solidFill>
              </a:rPr>
              <a:t>indicate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463" name="Google Shape;463;p54"/>
          <p:cNvSpPr txBox="1"/>
          <p:nvPr/>
        </p:nvSpPr>
        <p:spPr>
          <a:xfrm>
            <a:off x="1716125" y="3350225"/>
            <a:ext cx="84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00FF"/>
                </a:solidFill>
              </a:rPr>
              <a:t>gesture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464" name="Google Shape;464;p54"/>
          <p:cNvSpPr txBox="1"/>
          <p:nvPr/>
        </p:nvSpPr>
        <p:spPr>
          <a:xfrm>
            <a:off x="815700" y="4160650"/>
            <a:ext cx="102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00FF"/>
                </a:solidFill>
              </a:rPr>
              <a:t>cultures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465" name="Google Shape;465;p54"/>
          <p:cNvSpPr txBox="1"/>
          <p:nvPr/>
        </p:nvSpPr>
        <p:spPr>
          <a:xfrm>
            <a:off x="4129038" y="4160650"/>
            <a:ext cx="84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00FF"/>
                </a:solidFill>
              </a:rPr>
              <a:t>rude</a:t>
            </a:r>
            <a:endParaRPr b="1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8" grpId="0"/>
      <p:bldP spid="459" grpId="0"/>
      <p:bldP spid="460" grpId="0"/>
      <p:bldP spid="461" grpId="0"/>
      <p:bldP spid="462" grpId="0"/>
      <p:bldP spid="463" grpId="0"/>
      <p:bldP spid="464" grpId="0"/>
      <p:bldP spid="46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5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60750" y="547200"/>
            <a:ext cx="7919974" cy="414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4"/>
          <p:cNvSpPr txBox="1">
            <a:spLocks noGrp="1"/>
          </p:cNvSpPr>
          <p:nvPr>
            <p:ph type="ctrTitle"/>
          </p:nvPr>
        </p:nvSpPr>
        <p:spPr>
          <a:xfrm>
            <a:off x="311700" y="1957350"/>
            <a:ext cx="8520600" cy="12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Lesson 2: Tourist activities around the world</a:t>
            </a:r>
            <a:endParaRPr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27" name="Google Shape;627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6"/>
          <p:cNvSpPr txBox="1">
            <a:spLocks noGrp="1"/>
          </p:cNvSpPr>
          <p:nvPr>
            <p:ph type="subTitle" idx="1"/>
          </p:nvPr>
        </p:nvSpPr>
        <p:spPr>
          <a:xfrm>
            <a:off x="204925" y="1404775"/>
            <a:ext cx="8939100" cy="29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200"/>
              <a:buFont typeface="Montserrat" panose="00000500000000000000"/>
              <a:buAutoNum type="arabicPeriod"/>
            </a:pPr>
            <a:r>
              <a:rPr lang="en-GB" sz="1200" b="1" dirty="0">
                <a:solidFill>
                  <a:srgbClr val="66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Do gestures have different meanings in different countries?</a:t>
            </a:r>
            <a:endParaRPr lang="en-GB" sz="1200" b="1" dirty="0">
              <a:solidFill>
                <a:srgbClr val="66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200"/>
              <a:buFont typeface="Montserrat" panose="00000500000000000000"/>
              <a:buAutoNum type="arabicPeriod"/>
            </a:pPr>
            <a:r>
              <a:rPr lang="en-GB" sz="1200" b="1" dirty="0">
                <a:solidFill>
                  <a:srgbClr val="66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What are some gestures you know in Vietnam?</a:t>
            </a:r>
            <a:endParaRPr sz="1200" b="1" dirty="0">
              <a:solidFill>
                <a:srgbClr val="66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	E.g. Some gestures I know are …………………………………………………………………………………………………</a:t>
            </a:r>
            <a:endParaRPr sz="1200" dirty="0">
              <a:solidFill>
                <a:srgbClr val="00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152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200"/>
            </a:pPr>
            <a:r>
              <a:rPr lang="en-GB" sz="1200" b="1" dirty="0">
                <a:solidFill>
                  <a:srgbClr val="66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3.    What does the thumbs-up sign means in Vietnam?</a:t>
            </a:r>
            <a:endParaRPr sz="1200" b="1" dirty="0">
              <a:solidFill>
                <a:srgbClr val="66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	E.g. The thumbs-up sign means ……………………………………………………………………………………………</a:t>
            </a:r>
            <a:endParaRPr sz="1200" dirty="0">
              <a:solidFill>
                <a:srgbClr val="00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152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200"/>
            </a:pPr>
            <a:r>
              <a:rPr lang="en-GB" sz="1200" b="1" dirty="0">
                <a:solidFill>
                  <a:srgbClr val="66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4.    In Vietnam, how do you point at someone?</a:t>
            </a:r>
            <a:r>
              <a:rPr lang="en-GB" sz="1200" dirty="0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endParaRPr sz="1200" dirty="0">
              <a:solidFill>
                <a:srgbClr val="00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>
              <a:lnSpc>
                <a:spcPct val="150000"/>
              </a:lnSpc>
            </a:pPr>
            <a:r>
              <a:rPr lang="en-GB" sz="1200" dirty="0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                      E.g. In Vietnam, when we point at someone, we usually ……………………………………………………………………</a:t>
            </a:r>
            <a:endParaRPr sz="1200" dirty="0">
              <a:solidFill>
                <a:srgbClr val="00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476" name="Google Shape;476;p56"/>
          <p:cNvSpPr txBox="1">
            <a:spLocks noGrp="1"/>
          </p:cNvSpPr>
          <p:nvPr>
            <p:ph type="title"/>
          </p:nvPr>
        </p:nvSpPr>
        <p:spPr>
          <a:xfrm>
            <a:off x="98700" y="331650"/>
            <a:ext cx="9045300" cy="640200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i="1"/>
              <a:t>Group work</a:t>
            </a:r>
            <a:r>
              <a:rPr lang="en-GB" sz="3200"/>
              <a:t>. </a:t>
            </a:r>
            <a:r>
              <a:rPr lang="en-GB" sz="3200" b="1"/>
              <a:t>Discuss the questions - 5 minutes</a:t>
            </a:r>
            <a:endParaRPr sz="3200" b="1"/>
          </a:p>
        </p:txBody>
      </p:sp>
      <p:sp>
        <p:nvSpPr>
          <p:cNvPr id="477" name="Google Shape;477;p56"/>
          <p:cNvSpPr txBox="1"/>
          <p:nvPr/>
        </p:nvSpPr>
        <p:spPr>
          <a:xfrm>
            <a:off x="7197600" y="3425850"/>
            <a:ext cx="1946400" cy="4002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Assistant"/>
                <a:ea typeface="Assistant"/>
                <a:cs typeface="Assistant"/>
                <a:sym typeface="Assistant"/>
              </a:rPr>
              <a:t>Useful language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78" name="Google Shape;478;p56"/>
          <p:cNvSpPr txBox="1"/>
          <p:nvPr/>
        </p:nvSpPr>
        <p:spPr>
          <a:xfrm>
            <a:off x="7197600" y="3826050"/>
            <a:ext cx="1946400" cy="12621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sistant"/>
                <a:ea typeface="Assistant"/>
                <a:cs typeface="Assistant"/>
                <a:sym typeface="Assistant"/>
              </a:rPr>
              <a:t>Palm up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sistant"/>
                <a:ea typeface="Assistant"/>
                <a:cs typeface="Assistant"/>
                <a:sym typeface="Assistant"/>
              </a:rPr>
              <a:t>Palm down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sistant"/>
                <a:ea typeface="Assistant"/>
                <a:cs typeface="Assistant"/>
                <a:sym typeface="Assistant"/>
              </a:rPr>
              <a:t>Thumbs- up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sistant"/>
                <a:ea typeface="Assistant"/>
                <a:cs typeface="Assistant"/>
                <a:sym typeface="Assistant"/>
              </a:rPr>
              <a:t>Ok sign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479" name="Google Shape;479;p5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37300" y="3771175"/>
            <a:ext cx="51054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0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j-lt"/>
              </a:rPr>
              <a:t>What have we learned today?</a:t>
            </a:r>
            <a:endParaRPr dirty="0">
              <a:latin typeface="+mj-lt"/>
            </a:endParaRPr>
          </a:p>
        </p:txBody>
      </p:sp>
      <p:sp>
        <p:nvSpPr>
          <p:cNvPr id="673" name="Google Shape;673;p70"/>
          <p:cNvSpPr txBox="1"/>
          <p:nvPr/>
        </p:nvSpPr>
        <p:spPr>
          <a:xfrm>
            <a:off x="801825" y="1225900"/>
            <a:ext cx="7363200" cy="3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+mj-lt"/>
              <a:ea typeface="Assistant"/>
              <a:cs typeface="Assistant"/>
              <a:sym typeface="Assistan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+mj-lt"/>
              <a:ea typeface="Assistant"/>
              <a:cs typeface="Assistant"/>
              <a:sym typeface="Assistant"/>
            </a:endParaRPr>
          </a:p>
          <a:p>
            <a:pPr marL="25400">
              <a:buSzPts val="1400"/>
            </a:pPr>
            <a:r>
              <a:rPr lang="en-GB" b="1" dirty="0">
                <a:latin typeface="+mj-lt"/>
                <a:ea typeface="Assistant"/>
                <a:cs typeface="Assistant"/>
                <a:sym typeface="Assistant"/>
              </a:rPr>
              <a:t>1.      </a:t>
            </a:r>
            <a:r>
              <a:rPr lang="en-GB" b="1" dirty="0">
                <a:ea typeface="Assistant"/>
                <a:cs typeface="Assistant"/>
                <a:sym typeface="Assistant"/>
              </a:rPr>
              <a:t>Tourist activities</a:t>
            </a:r>
            <a:endParaRPr lang="en-GB" b="1" dirty="0">
              <a:latin typeface="+mj-lt"/>
              <a:ea typeface="Assistant"/>
              <a:cs typeface="Assistant"/>
              <a:sym typeface="Assistan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lt"/>
              <a:ea typeface="Assistant"/>
              <a:cs typeface="Assistant"/>
              <a:sym typeface="Assistant"/>
            </a:endParaRPr>
          </a:p>
          <a:p>
            <a:pPr marL="25400">
              <a:buSzPts val="1400"/>
            </a:pPr>
            <a:r>
              <a:rPr lang="en-GB" b="1" dirty="0">
                <a:latin typeface="+mj-lt"/>
                <a:ea typeface="Assistant"/>
                <a:cs typeface="Assistant"/>
                <a:sym typeface="Assistant"/>
              </a:rPr>
              <a:t>2.     </a:t>
            </a:r>
            <a:r>
              <a:rPr lang="en-US" b="1" dirty="0">
                <a:ea typeface="Assistant"/>
                <a:cs typeface="Assistant"/>
                <a:sym typeface="Assistant"/>
              </a:rPr>
              <a:t>Grammar </a:t>
            </a:r>
            <a:endParaRPr lang="en-US" b="1" dirty="0">
              <a:ea typeface="Assistant"/>
              <a:cs typeface="Assistant"/>
              <a:sym typeface="Assistant"/>
            </a:endParaRPr>
          </a:p>
          <a:p>
            <a:pPr marL="457200" lvl="0" indent="-317500">
              <a:buSzPts val="1400"/>
              <a:buFont typeface="Assistant"/>
              <a:buChar char="-"/>
            </a:pPr>
            <a:r>
              <a:rPr lang="en-US" dirty="0">
                <a:ea typeface="Assistant"/>
                <a:cs typeface="Assistant"/>
                <a:sym typeface="Assistant"/>
              </a:rPr>
              <a:t>Present perfect tense</a:t>
            </a:r>
            <a:endParaRPr lang="en-US" dirty="0">
              <a:ea typeface="Assistant"/>
              <a:cs typeface="Assistant"/>
              <a:sym typeface="Assistant"/>
            </a:endParaRPr>
          </a:p>
          <a:p>
            <a:pPr marL="25400">
              <a:buSzPts val="1400"/>
            </a:pPr>
            <a:r>
              <a:rPr lang="en-GB" b="1" dirty="0">
                <a:latin typeface="+mj-lt"/>
                <a:ea typeface="Assistant"/>
                <a:cs typeface="Assistant"/>
                <a:sym typeface="Assistant"/>
              </a:rPr>
              <a:t>3. </a:t>
            </a:r>
            <a:r>
              <a:rPr lang="en-US" b="1" dirty="0">
                <a:ea typeface="Assistant"/>
                <a:cs typeface="Assistant"/>
                <a:sym typeface="Assistant"/>
              </a:rPr>
              <a:t>Some ways of greeting </a:t>
            </a:r>
            <a:endParaRPr lang="en-US" b="1" dirty="0">
              <a:ea typeface="Assistant"/>
              <a:cs typeface="Assistant"/>
            </a:endParaRPr>
          </a:p>
          <a:p>
            <a:pPr marL="457200" lvl="0" indent="-317500">
              <a:buSzPts val="1400"/>
              <a:buFont typeface="Assistant"/>
              <a:buChar char="-"/>
            </a:pPr>
            <a:r>
              <a:rPr lang="en-US" dirty="0">
                <a:ea typeface="Assistant"/>
                <a:cs typeface="Assistant"/>
                <a:sym typeface="Assistant"/>
              </a:rPr>
              <a:t>Greeting</a:t>
            </a:r>
            <a:endParaRPr lang="en-US" dirty="0">
              <a:ea typeface="Assistant"/>
              <a:cs typeface="Assistant"/>
              <a:sym typeface="Assistant"/>
            </a:endParaRPr>
          </a:p>
          <a:p>
            <a:pPr marL="457200" lvl="0" indent="-317500">
              <a:buSzPts val="1400"/>
              <a:buFont typeface="Assistant"/>
              <a:buChar char="-"/>
            </a:pPr>
            <a:r>
              <a:rPr lang="en-US" dirty="0">
                <a:ea typeface="Assistant"/>
                <a:cs typeface="Assistant"/>
                <a:sym typeface="Assistant"/>
              </a:rPr>
              <a:t>Exchanging business cards</a:t>
            </a:r>
            <a:endParaRPr lang="en-US" dirty="0">
              <a:ea typeface="Assistant"/>
              <a:cs typeface="Assistant"/>
              <a:sym typeface="Assistant"/>
            </a:endParaRPr>
          </a:p>
          <a:p>
            <a:pPr marL="457200" lvl="0" indent="-317500">
              <a:buSzPts val="1400"/>
              <a:buFont typeface="Assistant"/>
              <a:buChar char="-"/>
            </a:pPr>
            <a:r>
              <a:rPr lang="en-US" dirty="0">
                <a:ea typeface="Assistant"/>
                <a:cs typeface="Assistant"/>
                <a:sym typeface="Assistant"/>
              </a:rPr>
              <a:t>Small talk</a:t>
            </a:r>
            <a:endParaRPr lang="en-US" dirty="0">
              <a:ea typeface="Assistant"/>
              <a:cs typeface="Assistant"/>
              <a:sym typeface="Assistant"/>
            </a:endParaRPr>
          </a:p>
          <a:p>
            <a:pPr marL="25400">
              <a:buSzPts val="1400"/>
            </a:pPr>
            <a:r>
              <a:rPr lang="en-GB" b="1" dirty="0">
                <a:latin typeface="+mj-lt"/>
                <a:ea typeface="Assistant"/>
                <a:cs typeface="Assistant"/>
                <a:sym typeface="Assistant"/>
              </a:rPr>
              <a:t>4. Gestures</a:t>
            </a:r>
            <a:endParaRPr b="1" dirty="0">
              <a:latin typeface="+mj-lt"/>
              <a:ea typeface="Assistant"/>
              <a:cs typeface="Assistant"/>
              <a:sym typeface="Assistant"/>
            </a:endParaRPr>
          </a:p>
          <a:p>
            <a:r>
              <a:rPr lang="en-GB" b="1" dirty="0">
                <a:latin typeface="+mj-lt"/>
                <a:ea typeface="Assistant"/>
                <a:cs typeface="Assistant"/>
                <a:sym typeface="Assistant"/>
              </a:rPr>
              <a:t>5. Talk about Vietnamese customs and gestures</a:t>
            </a:r>
            <a:endParaRPr b="1" dirty="0">
              <a:latin typeface="+mj-lt"/>
              <a:ea typeface="Assistant"/>
              <a:cs typeface="Assistant"/>
              <a:sym typeface="Assistan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0130" y="148281"/>
            <a:ext cx="1890584" cy="308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CONSOLIDATION</a:t>
            </a:r>
            <a:endParaRPr 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7"/>
          <p:cNvSpPr txBox="1">
            <a:spLocks noGrp="1"/>
          </p:cNvSpPr>
          <p:nvPr>
            <p:ph type="ctrTitle"/>
          </p:nvPr>
        </p:nvSpPr>
        <p:spPr>
          <a:xfrm>
            <a:off x="311700" y="1957350"/>
            <a:ext cx="8520600" cy="12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+mj-lt"/>
              </a:rPr>
              <a:t>Topic 1</a:t>
            </a:r>
            <a:endParaRPr>
              <a:solidFill>
                <a:schemeClr val="dk1"/>
              </a:solidFill>
              <a:latin typeface="+mj-l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+mj-lt"/>
              </a:rPr>
              <a:t>Talk about your Vietnamese gestures and customs</a:t>
            </a:r>
            <a:endParaRPr>
              <a:solidFill>
                <a:schemeClr val="dk1"/>
              </a:solidFill>
              <a:latin typeface="+mj-lt"/>
            </a:endParaRPr>
          </a:p>
        </p:txBody>
      </p:sp>
      <p:sp>
        <p:nvSpPr>
          <p:cNvPr id="654" name="Google Shape;654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9383" y="0"/>
            <a:ext cx="606742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9"/>
          <p:cNvSpPr txBox="1"/>
          <p:nvPr/>
        </p:nvSpPr>
        <p:spPr>
          <a:xfrm>
            <a:off x="400925" y="381350"/>
            <a:ext cx="7998900" cy="585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/>
              <a:t>Writing format</a:t>
            </a:r>
            <a:endParaRPr sz="2600" b="1"/>
          </a:p>
        </p:txBody>
      </p:sp>
      <p:pic>
        <p:nvPicPr>
          <p:cNvPr id="2" name="Picture 2" descr="Text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985" y="1148693"/>
            <a:ext cx="3853850" cy="38489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835" y="1148693"/>
            <a:ext cx="4537805" cy="360614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Google Shape;678;p71"/>
          <p:cNvPicPr preferRelativeResize="0"/>
          <p:nvPr/>
        </p:nvPicPr>
        <p:blipFill rotWithShape="1">
          <a:blip r:embed="rId1"/>
          <a:srcRect t="8173" b="8165"/>
          <a:stretch>
            <a:fillRect/>
          </a:stretch>
        </p:blipFill>
        <p:spPr>
          <a:xfrm>
            <a:off x="673800" y="539250"/>
            <a:ext cx="7796400" cy="406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5"/>
          <p:cNvSpPr txBox="1">
            <a:spLocks noGrp="1"/>
          </p:cNvSpPr>
          <p:nvPr>
            <p:ph type="title"/>
          </p:nvPr>
        </p:nvSpPr>
        <p:spPr>
          <a:xfrm>
            <a:off x="388850" y="331650"/>
            <a:ext cx="89202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Group work: </a:t>
            </a:r>
            <a:r>
              <a:rPr lang="en-GB" sz="2800" b="1"/>
              <a:t>Match the activity with the picture - 2 minutes</a:t>
            </a:r>
            <a:endParaRPr sz="2800" b="1"/>
          </a:p>
        </p:txBody>
      </p:sp>
      <p:sp>
        <p:nvSpPr>
          <p:cNvPr id="633" name="Google Shape;633;p65"/>
          <p:cNvSpPr txBox="1"/>
          <p:nvPr/>
        </p:nvSpPr>
        <p:spPr>
          <a:xfrm>
            <a:off x="-167275" y="993212"/>
            <a:ext cx="3994500" cy="2057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42900">
              <a:lnSpc>
                <a:spcPct val="90000"/>
              </a:lnSpc>
              <a:spcBef>
                <a:spcPts val="1000"/>
              </a:spcBef>
              <a:buSzPts val="1800"/>
              <a:buFont typeface="Calibri" panose="020F0502020204030204"/>
              <a:buAutoNum type="alphaLcPeriod"/>
            </a:pPr>
            <a:r>
              <a:rPr lang="en-GB" sz="1800"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rPr>
              <a:t>Climb </a:t>
            </a:r>
            <a:r>
              <a:rPr lang="en-GB" sz="1800" i="1" u="sng"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rPr>
              <a:t>Fuji mountain</a:t>
            </a:r>
            <a:endParaRPr sz="1800" i="1" u="sng">
              <a:latin typeface="+mj-lt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/>
              <a:buAutoNum type="alphaLcPeriod"/>
            </a:pPr>
            <a:r>
              <a:rPr lang="en-GB" sz="1800"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rPr>
              <a:t>Take a tour of </a:t>
            </a:r>
            <a:r>
              <a:rPr lang="en-GB" sz="1800" i="1" u="sng"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rPr>
              <a:t>the tower of London</a:t>
            </a:r>
            <a:endParaRPr sz="1800" i="1" u="sng">
              <a:latin typeface="+mj-lt"/>
              <a:ea typeface="Calibri" panose="020F0502020204030204"/>
              <a:cs typeface="Calibri" panose="020F0502020204030204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/>
              <a:buAutoNum type="alphaLcPeriod"/>
            </a:pPr>
            <a:r>
              <a:rPr lang="en-GB" sz="1800"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rPr>
              <a:t>Go sightseeing in </a:t>
            </a:r>
            <a:r>
              <a:rPr lang="en-GB" sz="1800" i="1" u="sng"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rPr>
              <a:t>New York</a:t>
            </a:r>
            <a:endParaRPr sz="1800" i="1" u="sng">
              <a:latin typeface="+mj-lt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/>
              <a:buAutoNum type="alphaLcPeriod"/>
            </a:pPr>
            <a:r>
              <a:rPr lang="en-GB" sz="1800"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rPr>
              <a:t>Go to the top of </a:t>
            </a:r>
            <a:r>
              <a:rPr lang="en-GB" sz="1800" i="1" u="sng"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rPr>
              <a:t>the Eiffel tower</a:t>
            </a:r>
            <a:endParaRPr sz="1800" i="1" u="sng">
              <a:latin typeface="+mj-lt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/>
              <a:buAutoNum type="alphaLcPeriod"/>
            </a:pPr>
            <a:r>
              <a:rPr lang="en-GB" sz="1800"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rPr>
              <a:t>Try </a:t>
            </a:r>
            <a:r>
              <a:rPr lang="en-GB" sz="1800" i="1" u="sng"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rPr>
              <a:t>Korean</a:t>
            </a:r>
            <a:r>
              <a:rPr lang="en-GB" sz="1800"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rPr>
              <a:t> food</a:t>
            </a:r>
            <a:endParaRPr sz="1800">
              <a:latin typeface="+mj-lt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 panose="020F0502020204030204"/>
              <a:buAutoNum type="alphaLcPeriod"/>
            </a:pPr>
            <a:r>
              <a:rPr lang="en-GB" sz="1800"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rPr>
              <a:t>Take pictures of the </a:t>
            </a:r>
            <a:r>
              <a:rPr lang="en-GB" sz="1800" i="1" u="sng"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rPr>
              <a:t>Great Wall</a:t>
            </a:r>
            <a:endParaRPr sz="1800" i="1" u="sng">
              <a:latin typeface="+mj-lt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634" name="Google Shape;634;p6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899450" y="1124250"/>
            <a:ext cx="4313650" cy="16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6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48563" y="3184875"/>
            <a:ext cx="7553225" cy="1590975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65"/>
          <p:cNvSpPr/>
          <p:nvPr/>
        </p:nvSpPr>
        <p:spPr>
          <a:xfrm>
            <a:off x="3199200" y="2796563"/>
            <a:ext cx="2745600" cy="353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Go to the top of the Eiffel tower</a:t>
            </a:r>
            <a:endParaRPr dirty="0"/>
          </a:p>
        </p:txBody>
      </p:sp>
      <p:sp>
        <p:nvSpPr>
          <p:cNvPr id="638" name="Google Shape;638;p65"/>
          <p:cNvSpPr/>
          <p:nvPr/>
        </p:nvSpPr>
        <p:spPr>
          <a:xfrm>
            <a:off x="1177500" y="4775850"/>
            <a:ext cx="1939200" cy="353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Try Korean food</a:t>
            </a:r>
            <a:endParaRPr lang="en-GB"/>
          </a:p>
        </p:txBody>
      </p:sp>
      <p:sp>
        <p:nvSpPr>
          <p:cNvPr id="639" name="Google Shape;639;p65"/>
          <p:cNvSpPr/>
          <p:nvPr/>
        </p:nvSpPr>
        <p:spPr>
          <a:xfrm>
            <a:off x="6045000" y="2761650"/>
            <a:ext cx="3099000" cy="353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6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Take a tour of the tower of London</a:t>
            </a:r>
            <a:endParaRPr sz="1200"/>
          </a:p>
        </p:txBody>
      </p:sp>
      <p:sp>
        <p:nvSpPr>
          <p:cNvPr id="640" name="Google Shape;640;p65"/>
          <p:cNvSpPr/>
          <p:nvPr/>
        </p:nvSpPr>
        <p:spPr>
          <a:xfrm>
            <a:off x="3755588" y="4775850"/>
            <a:ext cx="1939200" cy="353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Climb Fuji mountain</a:t>
            </a:r>
            <a:endParaRPr lang="en-GB"/>
          </a:p>
        </p:txBody>
      </p:sp>
      <p:sp>
        <p:nvSpPr>
          <p:cNvPr id="641" name="Google Shape;641;p65"/>
          <p:cNvSpPr/>
          <p:nvPr/>
        </p:nvSpPr>
        <p:spPr>
          <a:xfrm>
            <a:off x="6273900" y="4775850"/>
            <a:ext cx="2280900" cy="353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Take pictures of Great Wall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7"/>
          <p:cNvSpPr txBox="1">
            <a:spLocks noGrp="1"/>
          </p:cNvSpPr>
          <p:nvPr>
            <p:ph type="title"/>
          </p:nvPr>
        </p:nvSpPr>
        <p:spPr>
          <a:xfrm>
            <a:off x="1149178" y="1122225"/>
            <a:ext cx="6452745" cy="22020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>
                <a:latin typeface="+mn-lt"/>
              </a:rPr>
              <a:t>GRAMMAR</a:t>
            </a:r>
            <a:endParaRPr sz="6600">
              <a:latin typeface="+mn-lt"/>
            </a:endParaRPr>
          </a:p>
        </p:txBody>
      </p:sp>
      <p:cxnSp>
        <p:nvCxnSpPr>
          <p:cNvPr id="485" name="Google Shape;485;p57"/>
          <p:cNvCxnSpPr/>
          <p:nvPr/>
        </p:nvCxnSpPr>
        <p:spPr>
          <a:xfrm>
            <a:off x="718200" y="539994"/>
            <a:ext cx="76962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57"/>
          <p:cNvCxnSpPr/>
          <p:nvPr/>
        </p:nvCxnSpPr>
        <p:spPr>
          <a:xfrm>
            <a:off x="718200" y="4603494"/>
            <a:ext cx="76962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87" name="Google Shape;487;p57"/>
          <p:cNvGrpSpPr/>
          <p:nvPr/>
        </p:nvGrpSpPr>
        <p:grpSpPr>
          <a:xfrm rot="899897">
            <a:off x="6442560" y="4010488"/>
            <a:ext cx="613123" cy="914305"/>
            <a:chOff x="5458025" y="2735575"/>
            <a:chExt cx="424025" cy="630150"/>
          </a:xfrm>
        </p:grpSpPr>
        <p:sp>
          <p:nvSpPr>
            <p:cNvPr id="488" name="Google Shape;488;p57"/>
            <p:cNvSpPr/>
            <p:nvPr/>
          </p:nvSpPr>
          <p:spPr>
            <a:xfrm>
              <a:off x="5458025" y="2735575"/>
              <a:ext cx="424025" cy="630150"/>
            </a:xfrm>
            <a:custGeom>
              <a:avLst/>
              <a:gdLst/>
              <a:ahLst/>
              <a:cxnLst/>
              <a:rect l="l" t="t" r="r" b="b"/>
              <a:pathLst>
                <a:path w="16961" h="25206" extrusionOk="0">
                  <a:moveTo>
                    <a:pt x="4787" y="1"/>
                  </a:moveTo>
                  <a:cubicBezTo>
                    <a:pt x="3672" y="1"/>
                    <a:pt x="2767" y="891"/>
                    <a:pt x="2737" y="1999"/>
                  </a:cubicBezTo>
                  <a:lnTo>
                    <a:pt x="2608" y="2014"/>
                  </a:lnTo>
                  <a:cubicBezTo>
                    <a:pt x="1676" y="2120"/>
                    <a:pt x="935" y="2845"/>
                    <a:pt x="811" y="3776"/>
                  </a:cubicBezTo>
                  <a:lnTo>
                    <a:pt x="74" y="9228"/>
                  </a:lnTo>
                  <a:cubicBezTo>
                    <a:pt x="1" y="9769"/>
                    <a:pt x="147" y="10316"/>
                    <a:pt x="479" y="10748"/>
                  </a:cubicBezTo>
                  <a:lnTo>
                    <a:pt x="3824" y="15110"/>
                  </a:lnTo>
                  <a:lnTo>
                    <a:pt x="3616" y="23102"/>
                  </a:lnTo>
                  <a:cubicBezTo>
                    <a:pt x="3603" y="23656"/>
                    <a:pt x="3811" y="24190"/>
                    <a:pt x="4196" y="24585"/>
                  </a:cubicBezTo>
                  <a:cubicBezTo>
                    <a:pt x="4582" y="24980"/>
                    <a:pt x="5111" y="25205"/>
                    <a:pt x="5664" y="25205"/>
                  </a:cubicBezTo>
                  <a:lnTo>
                    <a:pt x="14001" y="25205"/>
                  </a:lnTo>
                  <a:cubicBezTo>
                    <a:pt x="14550" y="25205"/>
                    <a:pt x="15075" y="24985"/>
                    <a:pt x="15460" y="24593"/>
                  </a:cubicBezTo>
                  <a:cubicBezTo>
                    <a:pt x="15845" y="24205"/>
                    <a:pt x="16058" y="23675"/>
                    <a:pt x="16050" y="23126"/>
                  </a:cubicBezTo>
                  <a:lnTo>
                    <a:pt x="15945" y="15274"/>
                  </a:lnTo>
                  <a:lnTo>
                    <a:pt x="16744" y="13676"/>
                  </a:lnTo>
                  <a:cubicBezTo>
                    <a:pt x="16885" y="13392"/>
                    <a:pt x="16958" y="13081"/>
                    <a:pt x="16958" y="12763"/>
                  </a:cubicBezTo>
                  <a:lnTo>
                    <a:pt x="16958" y="3924"/>
                  </a:lnTo>
                  <a:cubicBezTo>
                    <a:pt x="16960" y="2796"/>
                    <a:pt x="16042" y="1878"/>
                    <a:pt x="14911" y="1878"/>
                  </a:cubicBezTo>
                  <a:lnTo>
                    <a:pt x="14617" y="1878"/>
                  </a:lnTo>
                  <a:cubicBezTo>
                    <a:pt x="14334" y="1089"/>
                    <a:pt x="13576" y="524"/>
                    <a:pt x="12689" y="524"/>
                  </a:cubicBezTo>
                  <a:lnTo>
                    <a:pt x="11835" y="524"/>
                  </a:lnTo>
                  <a:cubicBezTo>
                    <a:pt x="11473" y="201"/>
                    <a:pt x="10992" y="1"/>
                    <a:pt x="10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" name="Google Shape;489;p57"/>
            <p:cNvSpPr/>
            <p:nvPr/>
          </p:nvSpPr>
          <p:spPr>
            <a:xfrm>
              <a:off x="5510650" y="2786800"/>
              <a:ext cx="320200" cy="527750"/>
            </a:xfrm>
            <a:custGeom>
              <a:avLst/>
              <a:gdLst/>
              <a:ahLst/>
              <a:cxnLst/>
              <a:rect l="l" t="t" r="r" b="b"/>
              <a:pathLst>
                <a:path w="12808" h="21110" extrusionOk="0">
                  <a:moveTo>
                    <a:pt x="4903" y="1239"/>
                  </a:moveTo>
                  <a:lnTo>
                    <a:pt x="4903" y="1908"/>
                  </a:lnTo>
                  <a:cubicBezTo>
                    <a:pt x="4624" y="1741"/>
                    <a:pt x="4299" y="1647"/>
                    <a:pt x="3954" y="1647"/>
                  </a:cubicBezTo>
                  <a:cubicBezTo>
                    <a:pt x="3942" y="1647"/>
                    <a:pt x="3931" y="1647"/>
                    <a:pt x="3919" y="1647"/>
                  </a:cubicBezTo>
                  <a:lnTo>
                    <a:pt x="3919" y="1239"/>
                  </a:lnTo>
                  <a:close/>
                  <a:moveTo>
                    <a:pt x="7125" y="1239"/>
                  </a:moveTo>
                  <a:lnTo>
                    <a:pt x="7125" y="4924"/>
                  </a:lnTo>
                  <a:cubicBezTo>
                    <a:pt x="7126" y="5197"/>
                    <a:pt x="6905" y="5418"/>
                    <a:pt x="6633" y="5418"/>
                  </a:cubicBezTo>
                  <a:cubicBezTo>
                    <a:pt x="6362" y="5418"/>
                    <a:pt x="6143" y="5198"/>
                    <a:pt x="6141" y="4928"/>
                  </a:cubicBezTo>
                  <a:lnTo>
                    <a:pt x="6141" y="1239"/>
                  </a:lnTo>
                  <a:close/>
                  <a:moveTo>
                    <a:pt x="4905" y="5116"/>
                  </a:moveTo>
                  <a:lnTo>
                    <a:pt x="4905" y="5420"/>
                  </a:lnTo>
                  <a:cubicBezTo>
                    <a:pt x="4905" y="5690"/>
                    <a:pt x="4683" y="5911"/>
                    <a:pt x="4413" y="5911"/>
                  </a:cubicBezTo>
                  <a:cubicBezTo>
                    <a:pt x="4206" y="5911"/>
                    <a:pt x="4024" y="5782"/>
                    <a:pt x="3952" y="5595"/>
                  </a:cubicBezTo>
                  <a:lnTo>
                    <a:pt x="4778" y="5187"/>
                  </a:lnTo>
                  <a:cubicBezTo>
                    <a:pt x="4821" y="5164"/>
                    <a:pt x="4864" y="5141"/>
                    <a:pt x="4905" y="5116"/>
                  </a:cubicBezTo>
                  <a:close/>
                  <a:moveTo>
                    <a:pt x="9348" y="1762"/>
                  </a:moveTo>
                  <a:lnTo>
                    <a:pt x="9348" y="5447"/>
                  </a:lnTo>
                  <a:cubicBezTo>
                    <a:pt x="9348" y="5718"/>
                    <a:pt x="9127" y="5939"/>
                    <a:pt x="8856" y="5939"/>
                  </a:cubicBezTo>
                  <a:cubicBezTo>
                    <a:pt x="8585" y="5939"/>
                    <a:pt x="8364" y="5718"/>
                    <a:pt x="8364" y="5447"/>
                  </a:cubicBezTo>
                  <a:lnTo>
                    <a:pt x="8364" y="1762"/>
                  </a:lnTo>
                  <a:close/>
                  <a:moveTo>
                    <a:pt x="11568" y="3116"/>
                  </a:moveTo>
                  <a:lnTo>
                    <a:pt x="11568" y="5769"/>
                  </a:lnTo>
                  <a:cubicBezTo>
                    <a:pt x="11568" y="6039"/>
                    <a:pt x="11346" y="6261"/>
                    <a:pt x="11076" y="6261"/>
                  </a:cubicBezTo>
                  <a:cubicBezTo>
                    <a:pt x="10805" y="6261"/>
                    <a:pt x="10584" y="6039"/>
                    <a:pt x="10584" y="5769"/>
                  </a:cubicBezTo>
                  <a:lnTo>
                    <a:pt x="10584" y="3116"/>
                  </a:lnTo>
                  <a:close/>
                  <a:moveTo>
                    <a:pt x="2682" y="1"/>
                  </a:moveTo>
                  <a:lnTo>
                    <a:pt x="2682" y="1778"/>
                  </a:lnTo>
                  <a:lnTo>
                    <a:pt x="737" y="2001"/>
                  </a:lnTo>
                  <a:lnTo>
                    <a:pt x="1" y="7453"/>
                  </a:lnTo>
                  <a:lnTo>
                    <a:pt x="3787" y="12393"/>
                  </a:lnTo>
                  <a:lnTo>
                    <a:pt x="3560" y="21108"/>
                  </a:lnTo>
                  <a:lnTo>
                    <a:pt x="4798" y="21108"/>
                  </a:lnTo>
                  <a:lnTo>
                    <a:pt x="5008" y="13002"/>
                  </a:lnTo>
                  <a:lnTo>
                    <a:pt x="6470" y="13402"/>
                  </a:lnTo>
                  <a:lnTo>
                    <a:pt x="6797" y="12211"/>
                  </a:lnTo>
                  <a:lnTo>
                    <a:pt x="4782" y="11661"/>
                  </a:lnTo>
                  <a:lnTo>
                    <a:pt x="1296" y="7113"/>
                  </a:lnTo>
                  <a:lnTo>
                    <a:pt x="1836" y="3124"/>
                  </a:lnTo>
                  <a:lnTo>
                    <a:pt x="3880" y="2891"/>
                  </a:lnTo>
                  <a:cubicBezTo>
                    <a:pt x="3905" y="2889"/>
                    <a:pt x="3930" y="2887"/>
                    <a:pt x="3954" y="2887"/>
                  </a:cubicBezTo>
                  <a:cubicBezTo>
                    <a:pt x="4247" y="2887"/>
                    <a:pt x="4500" y="3089"/>
                    <a:pt x="4567" y="3378"/>
                  </a:cubicBezTo>
                  <a:cubicBezTo>
                    <a:pt x="4631" y="3664"/>
                    <a:pt x="4492" y="3951"/>
                    <a:pt x="4231" y="4080"/>
                  </a:cubicBezTo>
                  <a:lnTo>
                    <a:pt x="2683" y="4844"/>
                  </a:lnTo>
                  <a:lnTo>
                    <a:pt x="2683" y="6895"/>
                  </a:lnTo>
                  <a:lnTo>
                    <a:pt x="3227" y="6964"/>
                  </a:lnTo>
                  <a:cubicBezTo>
                    <a:pt x="3262" y="6967"/>
                    <a:pt x="6730" y="7426"/>
                    <a:pt x="6828" y="10238"/>
                  </a:cubicBezTo>
                  <a:lnTo>
                    <a:pt x="8064" y="10196"/>
                  </a:lnTo>
                  <a:cubicBezTo>
                    <a:pt x="8008" y="8623"/>
                    <a:pt x="7203" y="7361"/>
                    <a:pt x="5736" y="6534"/>
                  </a:cubicBezTo>
                  <a:cubicBezTo>
                    <a:pt x="5761" y="6507"/>
                    <a:pt x="5785" y="6475"/>
                    <a:pt x="5806" y="6444"/>
                  </a:cubicBezTo>
                  <a:cubicBezTo>
                    <a:pt x="6052" y="6580"/>
                    <a:pt x="6336" y="6656"/>
                    <a:pt x="6634" y="6656"/>
                  </a:cubicBezTo>
                  <a:cubicBezTo>
                    <a:pt x="6930" y="6656"/>
                    <a:pt x="7207" y="6582"/>
                    <a:pt x="7449" y="6451"/>
                  </a:cubicBezTo>
                  <a:cubicBezTo>
                    <a:pt x="7762" y="6890"/>
                    <a:pt x="8277" y="7177"/>
                    <a:pt x="8856" y="7177"/>
                  </a:cubicBezTo>
                  <a:cubicBezTo>
                    <a:pt x="9197" y="7177"/>
                    <a:pt x="9512" y="7079"/>
                    <a:pt x="9779" y="6908"/>
                  </a:cubicBezTo>
                  <a:cubicBezTo>
                    <a:pt x="10097" y="7269"/>
                    <a:pt x="10559" y="7497"/>
                    <a:pt x="11078" y="7497"/>
                  </a:cubicBezTo>
                  <a:cubicBezTo>
                    <a:pt x="11248" y="7497"/>
                    <a:pt x="11414" y="7472"/>
                    <a:pt x="11569" y="7425"/>
                  </a:cubicBezTo>
                  <a:lnTo>
                    <a:pt x="11569" y="10427"/>
                  </a:lnTo>
                  <a:lnTo>
                    <a:pt x="10548" y="12478"/>
                  </a:lnTo>
                  <a:lnTo>
                    <a:pt x="10663" y="21110"/>
                  </a:lnTo>
                  <a:lnTo>
                    <a:pt x="11901" y="21110"/>
                  </a:lnTo>
                  <a:lnTo>
                    <a:pt x="11789" y="12763"/>
                  </a:lnTo>
                  <a:lnTo>
                    <a:pt x="12807" y="10720"/>
                  </a:lnTo>
                  <a:lnTo>
                    <a:pt x="12806" y="1878"/>
                  </a:lnTo>
                  <a:lnTo>
                    <a:pt x="10584" y="1878"/>
                  </a:lnTo>
                  <a:lnTo>
                    <a:pt x="10584" y="524"/>
                  </a:lnTo>
                  <a:lnTo>
                    <a:pt x="8362" y="524"/>
                  </a:lnTo>
                  <a:lnTo>
                    <a:pt x="83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90" name="Google Shape;490;p57"/>
          <p:cNvGrpSpPr/>
          <p:nvPr/>
        </p:nvGrpSpPr>
        <p:grpSpPr>
          <a:xfrm rot="900006">
            <a:off x="7276788" y="4072656"/>
            <a:ext cx="731557" cy="731473"/>
            <a:chOff x="2570475" y="2735650"/>
            <a:chExt cx="630300" cy="630175"/>
          </a:xfrm>
        </p:grpSpPr>
        <p:sp>
          <p:nvSpPr>
            <p:cNvPr id="491" name="Google Shape;491;p57"/>
            <p:cNvSpPr/>
            <p:nvPr/>
          </p:nvSpPr>
          <p:spPr>
            <a:xfrm>
              <a:off x="2570475" y="2735650"/>
              <a:ext cx="630300" cy="630175"/>
            </a:xfrm>
            <a:custGeom>
              <a:avLst/>
              <a:gdLst/>
              <a:ahLst/>
              <a:cxnLst/>
              <a:rect l="l" t="t" r="r" b="b"/>
              <a:pathLst>
                <a:path w="25212" h="25207" extrusionOk="0">
                  <a:moveTo>
                    <a:pt x="11987" y="1"/>
                  </a:moveTo>
                  <a:cubicBezTo>
                    <a:pt x="10856" y="1"/>
                    <a:pt x="9938" y="919"/>
                    <a:pt x="9938" y="2050"/>
                  </a:cubicBezTo>
                  <a:lnTo>
                    <a:pt x="9938" y="2432"/>
                  </a:lnTo>
                  <a:lnTo>
                    <a:pt x="9667" y="2162"/>
                  </a:lnTo>
                  <a:cubicBezTo>
                    <a:pt x="9266" y="1762"/>
                    <a:pt x="8742" y="1562"/>
                    <a:pt x="8217" y="1562"/>
                  </a:cubicBezTo>
                  <a:cubicBezTo>
                    <a:pt x="7693" y="1562"/>
                    <a:pt x="7169" y="1762"/>
                    <a:pt x="6769" y="2162"/>
                  </a:cubicBezTo>
                  <a:lnTo>
                    <a:pt x="5916" y="3014"/>
                  </a:lnTo>
                  <a:cubicBezTo>
                    <a:pt x="5552" y="2685"/>
                    <a:pt x="5070" y="2481"/>
                    <a:pt x="4539" y="2481"/>
                  </a:cubicBezTo>
                  <a:lnTo>
                    <a:pt x="3296" y="2481"/>
                  </a:lnTo>
                  <a:cubicBezTo>
                    <a:pt x="2165" y="2481"/>
                    <a:pt x="1247" y="3400"/>
                    <a:pt x="1247" y="4531"/>
                  </a:cubicBezTo>
                  <a:lnTo>
                    <a:pt x="1247" y="5774"/>
                  </a:lnTo>
                  <a:cubicBezTo>
                    <a:pt x="1247" y="6905"/>
                    <a:pt x="2165" y="7823"/>
                    <a:pt x="3296" y="7823"/>
                  </a:cubicBezTo>
                  <a:lnTo>
                    <a:pt x="3775" y="7823"/>
                  </a:lnTo>
                  <a:cubicBezTo>
                    <a:pt x="3744" y="7962"/>
                    <a:pt x="3727" y="8108"/>
                    <a:pt x="3727" y="8257"/>
                  </a:cubicBezTo>
                  <a:lnTo>
                    <a:pt x="3727" y="9499"/>
                  </a:lnTo>
                  <a:cubicBezTo>
                    <a:pt x="3727" y="10630"/>
                    <a:pt x="4645" y="11548"/>
                    <a:pt x="5777" y="11548"/>
                  </a:cubicBezTo>
                  <a:lnTo>
                    <a:pt x="6155" y="11548"/>
                  </a:lnTo>
                  <a:lnTo>
                    <a:pt x="5885" y="11819"/>
                  </a:lnTo>
                  <a:cubicBezTo>
                    <a:pt x="5386" y="12319"/>
                    <a:pt x="5200" y="13012"/>
                    <a:pt x="5323" y="13656"/>
                  </a:cubicBezTo>
                  <a:lnTo>
                    <a:pt x="5154" y="13656"/>
                  </a:lnTo>
                  <a:cubicBezTo>
                    <a:pt x="4022" y="13656"/>
                    <a:pt x="3104" y="14575"/>
                    <a:pt x="3104" y="15706"/>
                  </a:cubicBezTo>
                  <a:lnTo>
                    <a:pt x="3104" y="16762"/>
                  </a:lnTo>
                  <a:lnTo>
                    <a:pt x="2050" y="16762"/>
                  </a:lnTo>
                  <a:cubicBezTo>
                    <a:pt x="919" y="16762"/>
                    <a:pt x="1" y="17680"/>
                    <a:pt x="1" y="18811"/>
                  </a:cubicBezTo>
                  <a:lnTo>
                    <a:pt x="1" y="20054"/>
                  </a:lnTo>
                  <a:cubicBezTo>
                    <a:pt x="1" y="21185"/>
                    <a:pt x="919" y="22103"/>
                    <a:pt x="2050" y="22103"/>
                  </a:cubicBezTo>
                  <a:lnTo>
                    <a:pt x="3104" y="22103"/>
                  </a:lnTo>
                  <a:lnTo>
                    <a:pt x="3104" y="23158"/>
                  </a:lnTo>
                  <a:cubicBezTo>
                    <a:pt x="3104" y="24289"/>
                    <a:pt x="4022" y="25207"/>
                    <a:pt x="5154" y="25207"/>
                  </a:cubicBezTo>
                  <a:lnTo>
                    <a:pt x="6396" y="25207"/>
                  </a:lnTo>
                  <a:cubicBezTo>
                    <a:pt x="7528" y="25207"/>
                    <a:pt x="8446" y="24289"/>
                    <a:pt x="8446" y="23158"/>
                  </a:cubicBezTo>
                  <a:lnTo>
                    <a:pt x="8446" y="22103"/>
                  </a:lnTo>
                  <a:lnTo>
                    <a:pt x="9502" y="22103"/>
                  </a:lnTo>
                  <a:cubicBezTo>
                    <a:pt x="9698" y="22103"/>
                    <a:pt x="9889" y="22074"/>
                    <a:pt x="10069" y="22023"/>
                  </a:cubicBezTo>
                  <a:cubicBezTo>
                    <a:pt x="10362" y="22795"/>
                    <a:pt x="11110" y="23344"/>
                    <a:pt x="11986" y="23344"/>
                  </a:cubicBezTo>
                  <a:lnTo>
                    <a:pt x="13227" y="23344"/>
                  </a:lnTo>
                  <a:cubicBezTo>
                    <a:pt x="14102" y="23344"/>
                    <a:pt x="14850" y="22795"/>
                    <a:pt x="15143" y="22023"/>
                  </a:cubicBezTo>
                  <a:cubicBezTo>
                    <a:pt x="15324" y="22074"/>
                    <a:pt x="15514" y="22103"/>
                    <a:pt x="15711" y="22103"/>
                  </a:cubicBezTo>
                  <a:lnTo>
                    <a:pt x="16766" y="22103"/>
                  </a:lnTo>
                  <a:lnTo>
                    <a:pt x="16766" y="23158"/>
                  </a:lnTo>
                  <a:cubicBezTo>
                    <a:pt x="16766" y="24289"/>
                    <a:pt x="17685" y="25207"/>
                    <a:pt x="18816" y="25207"/>
                  </a:cubicBezTo>
                  <a:lnTo>
                    <a:pt x="20057" y="25207"/>
                  </a:lnTo>
                  <a:cubicBezTo>
                    <a:pt x="21188" y="25207"/>
                    <a:pt x="22106" y="24289"/>
                    <a:pt x="22106" y="23158"/>
                  </a:cubicBezTo>
                  <a:lnTo>
                    <a:pt x="22106" y="22103"/>
                  </a:lnTo>
                  <a:lnTo>
                    <a:pt x="23162" y="22103"/>
                  </a:lnTo>
                  <a:cubicBezTo>
                    <a:pt x="24294" y="22103"/>
                    <a:pt x="25212" y="21185"/>
                    <a:pt x="25212" y="20054"/>
                  </a:cubicBezTo>
                  <a:lnTo>
                    <a:pt x="25212" y="18811"/>
                  </a:lnTo>
                  <a:cubicBezTo>
                    <a:pt x="25210" y="17678"/>
                    <a:pt x="24294" y="16760"/>
                    <a:pt x="23161" y="16760"/>
                  </a:cubicBezTo>
                  <a:lnTo>
                    <a:pt x="22105" y="16760"/>
                  </a:lnTo>
                  <a:lnTo>
                    <a:pt x="22105" y="15704"/>
                  </a:lnTo>
                  <a:cubicBezTo>
                    <a:pt x="22105" y="15555"/>
                    <a:pt x="22088" y="15407"/>
                    <a:pt x="22057" y="15266"/>
                  </a:cubicBezTo>
                  <a:cubicBezTo>
                    <a:pt x="23123" y="15194"/>
                    <a:pt x="23967" y="14307"/>
                    <a:pt x="23967" y="13220"/>
                  </a:cubicBezTo>
                  <a:lnTo>
                    <a:pt x="23967" y="11981"/>
                  </a:lnTo>
                  <a:cubicBezTo>
                    <a:pt x="23967" y="10850"/>
                    <a:pt x="23049" y="9931"/>
                    <a:pt x="21918" y="9931"/>
                  </a:cubicBezTo>
                  <a:lnTo>
                    <a:pt x="21439" y="9931"/>
                  </a:lnTo>
                  <a:cubicBezTo>
                    <a:pt x="21470" y="9792"/>
                    <a:pt x="21487" y="9646"/>
                    <a:pt x="21487" y="9497"/>
                  </a:cubicBezTo>
                  <a:lnTo>
                    <a:pt x="21487" y="8256"/>
                  </a:lnTo>
                  <a:cubicBezTo>
                    <a:pt x="21487" y="7125"/>
                    <a:pt x="20569" y="6206"/>
                    <a:pt x="19437" y="6206"/>
                  </a:cubicBezTo>
                  <a:lnTo>
                    <a:pt x="19054" y="6206"/>
                  </a:lnTo>
                  <a:lnTo>
                    <a:pt x="19323" y="5938"/>
                  </a:lnTo>
                  <a:cubicBezTo>
                    <a:pt x="20123" y="5136"/>
                    <a:pt x="20123" y="3839"/>
                    <a:pt x="19323" y="3039"/>
                  </a:cubicBezTo>
                  <a:lnTo>
                    <a:pt x="18445" y="2162"/>
                  </a:lnTo>
                  <a:cubicBezTo>
                    <a:pt x="18045" y="1762"/>
                    <a:pt x="17520" y="1562"/>
                    <a:pt x="16995" y="1562"/>
                  </a:cubicBezTo>
                  <a:cubicBezTo>
                    <a:pt x="16471" y="1562"/>
                    <a:pt x="15947" y="1762"/>
                    <a:pt x="15547" y="2162"/>
                  </a:cubicBezTo>
                  <a:lnTo>
                    <a:pt x="15278" y="2431"/>
                  </a:lnTo>
                  <a:lnTo>
                    <a:pt x="15278" y="2050"/>
                  </a:lnTo>
                  <a:cubicBezTo>
                    <a:pt x="15278" y="919"/>
                    <a:pt x="14360" y="1"/>
                    <a:pt x="132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" name="Google Shape;492;p57"/>
            <p:cNvSpPr/>
            <p:nvPr/>
          </p:nvSpPr>
          <p:spPr>
            <a:xfrm>
              <a:off x="2870150" y="2786900"/>
              <a:ext cx="31050" cy="124125"/>
            </a:xfrm>
            <a:custGeom>
              <a:avLst/>
              <a:gdLst/>
              <a:ahLst/>
              <a:cxnLst/>
              <a:rect l="l" t="t" r="r" b="b"/>
              <a:pathLst>
                <a:path w="1242" h="4965" extrusionOk="0">
                  <a:moveTo>
                    <a:pt x="0" y="0"/>
                  </a:moveTo>
                  <a:lnTo>
                    <a:pt x="0" y="4965"/>
                  </a:lnTo>
                  <a:lnTo>
                    <a:pt x="1241" y="4965"/>
                  </a:lnTo>
                  <a:lnTo>
                    <a:pt x="1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" name="Google Shape;493;p57"/>
            <p:cNvSpPr/>
            <p:nvPr/>
          </p:nvSpPr>
          <p:spPr>
            <a:xfrm>
              <a:off x="2870150" y="3004100"/>
              <a:ext cx="31050" cy="124175"/>
            </a:xfrm>
            <a:custGeom>
              <a:avLst/>
              <a:gdLst/>
              <a:ahLst/>
              <a:cxnLst/>
              <a:rect l="l" t="t" r="r" b="b"/>
              <a:pathLst>
                <a:path w="1242" h="4967" extrusionOk="0">
                  <a:moveTo>
                    <a:pt x="0" y="0"/>
                  </a:moveTo>
                  <a:lnTo>
                    <a:pt x="0" y="4966"/>
                  </a:lnTo>
                  <a:lnTo>
                    <a:pt x="1241" y="4966"/>
                  </a:lnTo>
                  <a:lnTo>
                    <a:pt x="1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" name="Google Shape;494;p57"/>
            <p:cNvSpPr/>
            <p:nvPr/>
          </p:nvSpPr>
          <p:spPr>
            <a:xfrm>
              <a:off x="2951475" y="2825925"/>
              <a:ext cx="65850" cy="65850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756" y="0"/>
                  </a:moveTo>
                  <a:lnTo>
                    <a:pt x="0" y="1756"/>
                  </a:lnTo>
                  <a:lnTo>
                    <a:pt x="877" y="2633"/>
                  </a:lnTo>
                  <a:lnTo>
                    <a:pt x="2633" y="877"/>
                  </a:lnTo>
                  <a:lnTo>
                    <a:pt x="17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" name="Google Shape;495;p57"/>
            <p:cNvSpPr/>
            <p:nvPr/>
          </p:nvSpPr>
          <p:spPr>
            <a:xfrm>
              <a:off x="2753950" y="3023400"/>
              <a:ext cx="65850" cy="65850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756" y="0"/>
                  </a:moveTo>
                  <a:lnTo>
                    <a:pt x="0" y="1756"/>
                  </a:lnTo>
                  <a:lnTo>
                    <a:pt x="877" y="2633"/>
                  </a:lnTo>
                  <a:lnTo>
                    <a:pt x="2633" y="877"/>
                  </a:lnTo>
                  <a:lnTo>
                    <a:pt x="17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" name="Google Shape;496;p57"/>
            <p:cNvSpPr/>
            <p:nvPr/>
          </p:nvSpPr>
          <p:spPr>
            <a:xfrm>
              <a:off x="2951475" y="3023425"/>
              <a:ext cx="65850" cy="65875"/>
            </a:xfrm>
            <a:custGeom>
              <a:avLst/>
              <a:gdLst/>
              <a:ahLst/>
              <a:cxnLst/>
              <a:rect l="l" t="t" r="r" b="b"/>
              <a:pathLst>
                <a:path w="2634" h="2635" extrusionOk="0">
                  <a:moveTo>
                    <a:pt x="877" y="1"/>
                  </a:moveTo>
                  <a:lnTo>
                    <a:pt x="0" y="878"/>
                  </a:lnTo>
                  <a:lnTo>
                    <a:pt x="1756" y="2634"/>
                  </a:lnTo>
                  <a:lnTo>
                    <a:pt x="2633" y="1757"/>
                  </a:lnTo>
                  <a:lnTo>
                    <a:pt x="8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" name="Google Shape;497;p57"/>
            <p:cNvSpPr/>
            <p:nvPr/>
          </p:nvSpPr>
          <p:spPr>
            <a:xfrm>
              <a:off x="2753950" y="2825925"/>
              <a:ext cx="65850" cy="65850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877" y="0"/>
                  </a:moveTo>
                  <a:lnTo>
                    <a:pt x="0" y="877"/>
                  </a:lnTo>
                  <a:lnTo>
                    <a:pt x="1756" y="2633"/>
                  </a:lnTo>
                  <a:lnTo>
                    <a:pt x="2633" y="1756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" name="Google Shape;498;p57"/>
            <p:cNvSpPr/>
            <p:nvPr/>
          </p:nvSpPr>
          <p:spPr>
            <a:xfrm>
              <a:off x="2932250" y="2942075"/>
              <a:ext cx="124175" cy="31050"/>
            </a:xfrm>
            <a:custGeom>
              <a:avLst/>
              <a:gdLst/>
              <a:ahLst/>
              <a:cxnLst/>
              <a:rect l="l" t="t" r="r" b="b"/>
              <a:pathLst>
                <a:path w="4967" h="1242" extrusionOk="0">
                  <a:moveTo>
                    <a:pt x="0" y="0"/>
                  </a:moveTo>
                  <a:lnTo>
                    <a:pt x="0" y="1242"/>
                  </a:lnTo>
                  <a:lnTo>
                    <a:pt x="4966" y="1242"/>
                  </a:lnTo>
                  <a:lnTo>
                    <a:pt x="49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" name="Google Shape;499;p57"/>
            <p:cNvSpPr/>
            <p:nvPr/>
          </p:nvSpPr>
          <p:spPr>
            <a:xfrm>
              <a:off x="2714950" y="2942075"/>
              <a:ext cx="124150" cy="31050"/>
            </a:xfrm>
            <a:custGeom>
              <a:avLst/>
              <a:gdLst/>
              <a:ahLst/>
              <a:cxnLst/>
              <a:rect l="l" t="t" r="r" b="b"/>
              <a:pathLst>
                <a:path w="4966" h="1242" extrusionOk="0">
                  <a:moveTo>
                    <a:pt x="1" y="0"/>
                  </a:moveTo>
                  <a:lnTo>
                    <a:pt x="1" y="1242"/>
                  </a:lnTo>
                  <a:lnTo>
                    <a:pt x="4965" y="1242"/>
                  </a:lnTo>
                  <a:lnTo>
                    <a:pt x="4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" name="Google Shape;500;p57"/>
            <p:cNvSpPr/>
            <p:nvPr/>
          </p:nvSpPr>
          <p:spPr>
            <a:xfrm>
              <a:off x="2699425" y="3128325"/>
              <a:ext cx="31050" cy="62125"/>
            </a:xfrm>
            <a:custGeom>
              <a:avLst/>
              <a:gdLst/>
              <a:ahLst/>
              <a:cxnLst/>
              <a:rect l="l" t="t" r="r" b="b"/>
              <a:pathLst>
                <a:path w="1242" h="2485" extrusionOk="0">
                  <a:moveTo>
                    <a:pt x="1" y="1"/>
                  </a:moveTo>
                  <a:lnTo>
                    <a:pt x="1" y="2484"/>
                  </a:lnTo>
                  <a:lnTo>
                    <a:pt x="1242" y="2484"/>
                  </a:lnTo>
                  <a:lnTo>
                    <a:pt x="12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" name="Google Shape;501;p57"/>
            <p:cNvSpPr/>
            <p:nvPr/>
          </p:nvSpPr>
          <p:spPr>
            <a:xfrm>
              <a:off x="2699425" y="3252450"/>
              <a:ext cx="31050" cy="62100"/>
            </a:xfrm>
            <a:custGeom>
              <a:avLst/>
              <a:gdLst/>
              <a:ahLst/>
              <a:cxnLst/>
              <a:rect l="l" t="t" r="r" b="b"/>
              <a:pathLst>
                <a:path w="1242" h="2484" extrusionOk="0">
                  <a:moveTo>
                    <a:pt x="1" y="0"/>
                  </a:moveTo>
                  <a:lnTo>
                    <a:pt x="1" y="2484"/>
                  </a:lnTo>
                  <a:lnTo>
                    <a:pt x="1242" y="2484"/>
                  </a:lnTo>
                  <a:lnTo>
                    <a:pt x="12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" name="Google Shape;502;p57"/>
            <p:cNvSpPr/>
            <p:nvPr/>
          </p:nvSpPr>
          <p:spPr>
            <a:xfrm>
              <a:off x="2746000" y="3205875"/>
              <a:ext cx="62100" cy="31100"/>
            </a:xfrm>
            <a:custGeom>
              <a:avLst/>
              <a:gdLst/>
              <a:ahLst/>
              <a:cxnLst/>
              <a:rect l="l" t="t" r="r" b="b"/>
              <a:pathLst>
                <a:path w="2484" h="1244" extrusionOk="0">
                  <a:moveTo>
                    <a:pt x="0" y="0"/>
                  </a:moveTo>
                  <a:lnTo>
                    <a:pt x="0" y="1243"/>
                  </a:lnTo>
                  <a:lnTo>
                    <a:pt x="2484" y="1243"/>
                  </a:lnTo>
                  <a:lnTo>
                    <a:pt x="24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" name="Google Shape;503;p57"/>
            <p:cNvSpPr/>
            <p:nvPr/>
          </p:nvSpPr>
          <p:spPr>
            <a:xfrm>
              <a:off x="2621800" y="3205875"/>
              <a:ext cx="62125" cy="31100"/>
            </a:xfrm>
            <a:custGeom>
              <a:avLst/>
              <a:gdLst/>
              <a:ahLst/>
              <a:cxnLst/>
              <a:rect l="l" t="t" r="r" b="b"/>
              <a:pathLst>
                <a:path w="2485" h="1244" extrusionOk="0">
                  <a:moveTo>
                    <a:pt x="0" y="0"/>
                  </a:moveTo>
                  <a:lnTo>
                    <a:pt x="0" y="1243"/>
                  </a:lnTo>
                  <a:lnTo>
                    <a:pt x="2484" y="1243"/>
                  </a:lnTo>
                  <a:lnTo>
                    <a:pt x="24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" name="Google Shape;504;p57"/>
            <p:cNvSpPr/>
            <p:nvPr/>
          </p:nvSpPr>
          <p:spPr>
            <a:xfrm>
              <a:off x="3040850" y="3128325"/>
              <a:ext cx="31075" cy="62125"/>
            </a:xfrm>
            <a:custGeom>
              <a:avLst/>
              <a:gdLst/>
              <a:ahLst/>
              <a:cxnLst/>
              <a:rect l="l" t="t" r="r" b="b"/>
              <a:pathLst>
                <a:path w="1243" h="2485" extrusionOk="0">
                  <a:moveTo>
                    <a:pt x="1" y="1"/>
                  </a:moveTo>
                  <a:lnTo>
                    <a:pt x="1" y="2484"/>
                  </a:lnTo>
                  <a:lnTo>
                    <a:pt x="1242" y="2484"/>
                  </a:lnTo>
                  <a:lnTo>
                    <a:pt x="12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" name="Google Shape;505;p57"/>
            <p:cNvSpPr/>
            <p:nvPr/>
          </p:nvSpPr>
          <p:spPr>
            <a:xfrm>
              <a:off x="3040850" y="3252450"/>
              <a:ext cx="31075" cy="62100"/>
            </a:xfrm>
            <a:custGeom>
              <a:avLst/>
              <a:gdLst/>
              <a:ahLst/>
              <a:cxnLst/>
              <a:rect l="l" t="t" r="r" b="b"/>
              <a:pathLst>
                <a:path w="1243" h="2484" extrusionOk="0">
                  <a:moveTo>
                    <a:pt x="1" y="0"/>
                  </a:moveTo>
                  <a:lnTo>
                    <a:pt x="1" y="2484"/>
                  </a:lnTo>
                  <a:lnTo>
                    <a:pt x="1242" y="2484"/>
                  </a:lnTo>
                  <a:lnTo>
                    <a:pt x="12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" name="Google Shape;506;p57"/>
            <p:cNvSpPr/>
            <p:nvPr/>
          </p:nvSpPr>
          <p:spPr>
            <a:xfrm>
              <a:off x="3087425" y="3205875"/>
              <a:ext cx="62125" cy="31100"/>
            </a:xfrm>
            <a:custGeom>
              <a:avLst/>
              <a:gdLst/>
              <a:ahLst/>
              <a:cxnLst/>
              <a:rect l="l" t="t" r="r" b="b"/>
              <a:pathLst>
                <a:path w="2485" h="1244" extrusionOk="0">
                  <a:moveTo>
                    <a:pt x="0" y="0"/>
                  </a:moveTo>
                  <a:lnTo>
                    <a:pt x="0" y="1243"/>
                  </a:lnTo>
                  <a:lnTo>
                    <a:pt x="2484" y="1243"/>
                  </a:lnTo>
                  <a:lnTo>
                    <a:pt x="24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" name="Google Shape;507;p57"/>
            <p:cNvSpPr/>
            <p:nvPr/>
          </p:nvSpPr>
          <p:spPr>
            <a:xfrm>
              <a:off x="2963225" y="3205875"/>
              <a:ext cx="62125" cy="31100"/>
            </a:xfrm>
            <a:custGeom>
              <a:avLst/>
              <a:gdLst/>
              <a:ahLst/>
              <a:cxnLst/>
              <a:rect l="l" t="t" r="r" b="b"/>
              <a:pathLst>
                <a:path w="2485" h="1244" extrusionOk="0">
                  <a:moveTo>
                    <a:pt x="1" y="0"/>
                  </a:moveTo>
                  <a:lnTo>
                    <a:pt x="1" y="1243"/>
                  </a:lnTo>
                  <a:lnTo>
                    <a:pt x="2485" y="1243"/>
                  </a:lnTo>
                  <a:lnTo>
                    <a:pt x="24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" name="Google Shape;508;p57"/>
            <p:cNvSpPr/>
            <p:nvPr/>
          </p:nvSpPr>
          <p:spPr>
            <a:xfrm>
              <a:off x="2870150" y="3236950"/>
              <a:ext cx="31050" cy="31050"/>
            </a:xfrm>
            <a:custGeom>
              <a:avLst/>
              <a:gdLst/>
              <a:ahLst/>
              <a:cxnLst/>
              <a:rect l="l" t="t" r="r" b="b"/>
              <a:pathLst>
                <a:path w="1242" h="1242" extrusionOk="0">
                  <a:moveTo>
                    <a:pt x="0" y="0"/>
                  </a:moveTo>
                  <a:lnTo>
                    <a:pt x="0" y="1241"/>
                  </a:lnTo>
                  <a:lnTo>
                    <a:pt x="1241" y="1241"/>
                  </a:lnTo>
                  <a:lnTo>
                    <a:pt x="1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" name="Google Shape;509;p57"/>
            <p:cNvSpPr/>
            <p:nvPr/>
          </p:nvSpPr>
          <p:spPr>
            <a:xfrm>
              <a:off x="2652875" y="2848900"/>
              <a:ext cx="31050" cy="31100"/>
            </a:xfrm>
            <a:custGeom>
              <a:avLst/>
              <a:gdLst/>
              <a:ahLst/>
              <a:cxnLst/>
              <a:rect l="l" t="t" r="r" b="b"/>
              <a:pathLst>
                <a:path w="1242" h="1244" extrusionOk="0">
                  <a:moveTo>
                    <a:pt x="0" y="1"/>
                  </a:moveTo>
                  <a:lnTo>
                    <a:pt x="0" y="1244"/>
                  </a:lnTo>
                  <a:lnTo>
                    <a:pt x="1241" y="1244"/>
                  </a:lnTo>
                  <a:lnTo>
                    <a:pt x="1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" name="Google Shape;510;p57"/>
            <p:cNvSpPr/>
            <p:nvPr/>
          </p:nvSpPr>
          <p:spPr>
            <a:xfrm>
              <a:off x="3087425" y="3035150"/>
              <a:ext cx="31100" cy="31100"/>
            </a:xfrm>
            <a:custGeom>
              <a:avLst/>
              <a:gdLst/>
              <a:ahLst/>
              <a:cxnLst/>
              <a:rect l="l" t="t" r="r" b="b"/>
              <a:pathLst>
                <a:path w="1244" h="1244" extrusionOk="0">
                  <a:moveTo>
                    <a:pt x="0" y="1"/>
                  </a:moveTo>
                  <a:lnTo>
                    <a:pt x="0" y="1244"/>
                  </a:lnTo>
                  <a:lnTo>
                    <a:pt x="1243" y="1244"/>
                  </a:lnTo>
                  <a:lnTo>
                    <a:pt x="12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11" name="Google Shape;511;p57"/>
          <p:cNvGrpSpPr/>
          <p:nvPr/>
        </p:nvGrpSpPr>
        <p:grpSpPr>
          <a:xfrm rot="-330112">
            <a:off x="1862594" y="276318"/>
            <a:ext cx="731508" cy="731539"/>
            <a:chOff x="1473950" y="2735650"/>
            <a:chExt cx="630150" cy="630225"/>
          </a:xfrm>
        </p:grpSpPr>
        <p:sp>
          <p:nvSpPr>
            <p:cNvPr id="512" name="Google Shape;512;p57"/>
            <p:cNvSpPr/>
            <p:nvPr/>
          </p:nvSpPr>
          <p:spPr>
            <a:xfrm>
              <a:off x="1473950" y="2735650"/>
              <a:ext cx="630150" cy="630225"/>
            </a:xfrm>
            <a:custGeom>
              <a:avLst/>
              <a:gdLst/>
              <a:ahLst/>
              <a:cxnLst/>
              <a:rect l="l" t="t" r="r" b="b"/>
              <a:pathLst>
                <a:path w="25206" h="25209" extrusionOk="0">
                  <a:moveTo>
                    <a:pt x="21420" y="1"/>
                  </a:moveTo>
                  <a:cubicBezTo>
                    <a:pt x="20826" y="1"/>
                    <a:pt x="20290" y="252"/>
                    <a:pt x="19918" y="657"/>
                  </a:cubicBezTo>
                  <a:cubicBezTo>
                    <a:pt x="19723" y="594"/>
                    <a:pt x="19514" y="562"/>
                    <a:pt x="19298" y="562"/>
                  </a:cubicBezTo>
                  <a:lnTo>
                    <a:pt x="18062" y="562"/>
                  </a:lnTo>
                  <a:cubicBezTo>
                    <a:pt x="16932" y="562"/>
                    <a:pt x="16012" y="1480"/>
                    <a:pt x="16012" y="2611"/>
                  </a:cubicBezTo>
                  <a:lnTo>
                    <a:pt x="16012" y="3186"/>
                  </a:lnTo>
                  <a:cubicBezTo>
                    <a:pt x="15612" y="2588"/>
                    <a:pt x="15122" y="2050"/>
                    <a:pt x="14560" y="1594"/>
                  </a:cubicBezTo>
                  <a:cubicBezTo>
                    <a:pt x="13938" y="1091"/>
                    <a:pt x="13245" y="698"/>
                    <a:pt x="12499" y="427"/>
                  </a:cubicBezTo>
                  <a:cubicBezTo>
                    <a:pt x="11723" y="145"/>
                    <a:pt x="10910" y="2"/>
                    <a:pt x="10082" y="2"/>
                  </a:cubicBezTo>
                  <a:cubicBezTo>
                    <a:pt x="6123" y="2"/>
                    <a:pt x="2901" y="3272"/>
                    <a:pt x="2901" y="7289"/>
                  </a:cubicBezTo>
                  <a:cubicBezTo>
                    <a:pt x="2901" y="8341"/>
                    <a:pt x="3096" y="9440"/>
                    <a:pt x="3467" y="10518"/>
                  </a:cubicBezTo>
                  <a:cubicBezTo>
                    <a:pt x="2486" y="10671"/>
                    <a:pt x="1737" y="11520"/>
                    <a:pt x="1737" y="12543"/>
                  </a:cubicBezTo>
                  <a:lnTo>
                    <a:pt x="1737" y="13327"/>
                  </a:lnTo>
                  <a:cubicBezTo>
                    <a:pt x="1514" y="13473"/>
                    <a:pt x="1302" y="13642"/>
                    <a:pt x="1109" y="13835"/>
                  </a:cubicBezTo>
                  <a:cubicBezTo>
                    <a:pt x="394" y="14552"/>
                    <a:pt x="1" y="15503"/>
                    <a:pt x="1" y="16513"/>
                  </a:cubicBezTo>
                  <a:cubicBezTo>
                    <a:pt x="1" y="17844"/>
                    <a:pt x="694" y="19016"/>
                    <a:pt x="1735" y="19692"/>
                  </a:cubicBezTo>
                  <a:lnTo>
                    <a:pt x="1735" y="20479"/>
                  </a:lnTo>
                  <a:cubicBezTo>
                    <a:pt x="1735" y="21610"/>
                    <a:pt x="2653" y="22528"/>
                    <a:pt x="3785" y="22528"/>
                  </a:cubicBezTo>
                  <a:lnTo>
                    <a:pt x="3822" y="22528"/>
                  </a:lnTo>
                  <a:cubicBezTo>
                    <a:pt x="3967" y="23520"/>
                    <a:pt x="4819" y="24279"/>
                    <a:pt x="5852" y="24279"/>
                  </a:cubicBezTo>
                  <a:lnTo>
                    <a:pt x="7088" y="24279"/>
                  </a:lnTo>
                  <a:cubicBezTo>
                    <a:pt x="7310" y="24279"/>
                    <a:pt x="7520" y="24245"/>
                    <a:pt x="7720" y="24179"/>
                  </a:cubicBezTo>
                  <a:cubicBezTo>
                    <a:pt x="8074" y="24794"/>
                    <a:pt x="8736" y="25209"/>
                    <a:pt x="9495" y="25209"/>
                  </a:cubicBezTo>
                  <a:lnTo>
                    <a:pt x="10731" y="25209"/>
                  </a:lnTo>
                  <a:cubicBezTo>
                    <a:pt x="11689" y="25209"/>
                    <a:pt x="12494" y="24553"/>
                    <a:pt x="12719" y="23664"/>
                  </a:cubicBezTo>
                  <a:cubicBezTo>
                    <a:pt x="13556" y="24612"/>
                    <a:pt x="14781" y="25209"/>
                    <a:pt x="16142" y="25209"/>
                  </a:cubicBezTo>
                  <a:cubicBezTo>
                    <a:pt x="17470" y="25209"/>
                    <a:pt x="18670" y="24638"/>
                    <a:pt x="19506" y="23730"/>
                  </a:cubicBezTo>
                  <a:cubicBezTo>
                    <a:pt x="19631" y="23754"/>
                    <a:pt x="19760" y="23767"/>
                    <a:pt x="19892" y="23767"/>
                  </a:cubicBezTo>
                  <a:lnTo>
                    <a:pt x="21126" y="23767"/>
                  </a:lnTo>
                  <a:cubicBezTo>
                    <a:pt x="22257" y="23767"/>
                    <a:pt x="23176" y="22849"/>
                    <a:pt x="23176" y="21718"/>
                  </a:cubicBezTo>
                  <a:lnTo>
                    <a:pt x="23176" y="19785"/>
                  </a:lnTo>
                  <a:cubicBezTo>
                    <a:pt x="23176" y="17859"/>
                    <a:pt x="21770" y="16253"/>
                    <a:pt x="19929" y="15942"/>
                  </a:cubicBezTo>
                  <a:cubicBezTo>
                    <a:pt x="20608" y="14675"/>
                    <a:pt x="21034" y="13325"/>
                    <a:pt x="21172" y="12022"/>
                  </a:cubicBezTo>
                  <a:cubicBezTo>
                    <a:pt x="21252" y="12032"/>
                    <a:pt x="21334" y="12037"/>
                    <a:pt x="21416" y="12037"/>
                  </a:cubicBezTo>
                  <a:cubicBezTo>
                    <a:pt x="23502" y="12037"/>
                    <a:pt x="25199" y="10340"/>
                    <a:pt x="25199" y="8253"/>
                  </a:cubicBezTo>
                  <a:cubicBezTo>
                    <a:pt x="25199" y="7420"/>
                    <a:pt x="24928" y="6646"/>
                    <a:pt x="24467" y="6020"/>
                  </a:cubicBezTo>
                  <a:cubicBezTo>
                    <a:pt x="24927" y="5392"/>
                    <a:pt x="25199" y="4621"/>
                    <a:pt x="25199" y="3785"/>
                  </a:cubicBezTo>
                  <a:cubicBezTo>
                    <a:pt x="25205" y="1698"/>
                    <a:pt x="23507" y="1"/>
                    <a:pt x="214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" name="Google Shape;513;p57"/>
            <p:cNvSpPr/>
            <p:nvPr/>
          </p:nvSpPr>
          <p:spPr>
            <a:xfrm>
              <a:off x="1597700" y="2786850"/>
              <a:ext cx="404500" cy="527800"/>
            </a:xfrm>
            <a:custGeom>
              <a:avLst/>
              <a:gdLst/>
              <a:ahLst/>
              <a:cxnLst/>
              <a:rect l="l" t="t" r="r" b="b"/>
              <a:pathLst>
                <a:path w="16180" h="21112" extrusionOk="0">
                  <a:moveTo>
                    <a:pt x="10262" y="5298"/>
                  </a:moveTo>
                  <a:cubicBezTo>
                    <a:pt x="11097" y="5554"/>
                    <a:pt x="11805" y="6095"/>
                    <a:pt x="12290" y="6803"/>
                  </a:cubicBezTo>
                  <a:lnTo>
                    <a:pt x="10085" y="6803"/>
                  </a:lnTo>
                  <a:cubicBezTo>
                    <a:pt x="10198" y="6293"/>
                    <a:pt x="10257" y="5786"/>
                    <a:pt x="10262" y="5298"/>
                  </a:cubicBezTo>
                  <a:close/>
                  <a:moveTo>
                    <a:pt x="12854" y="8041"/>
                  </a:moveTo>
                  <a:cubicBezTo>
                    <a:pt x="12943" y="8367"/>
                    <a:pt x="12987" y="8708"/>
                    <a:pt x="12987" y="9059"/>
                  </a:cubicBezTo>
                  <a:cubicBezTo>
                    <a:pt x="12987" y="9166"/>
                    <a:pt x="12984" y="9270"/>
                    <a:pt x="12977" y="9377"/>
                  </a:cubicBezTo>
                  <a:lnTo>
                    <a:pt x="9097" y="9377"/>
                  </a:lnTo>
                  <a:cubicBezTo>
                    <a:pt x="9339" y="8941"/>
                    <a:pt x="9547" y="8492"/>
                    <a:pt x="9716" y="8041"/>
                  </a:cubicBezTo>
                  <a:close/>
                  <a:moveTo>
                    <a:pt x="5131" y="1237"/>
                  </a:moveTo>
                  <a:cubicBezTo>
                    <a:pt x="7278" y="1237"/>
                    <a:pt x="9026" y="3030"/>
                    <a:pt x="9026" y="5236"/>
                  </a:cubicBezTo>
                  <a:cubicBezTo>
                    <a:pt x="9026" y="7890"/>
                    <a:pt x="7113" y="10562"/>
                    <a:pt x="5722" y="11349"/>
                  </a:cubicBezTo>
                  <a:lnTo>
                    <a:pt x="4547" y="11349"/>
                  </a:lnTo>
                  <a:cubicBezTo>
                    <a:pt x="3855" y="10956"/>
                    <a:pt x="3060" y="10115"/>
                    <a:pt x="2442" y="9118"/>
                  </a:cubicBezTo>
                  <a:cubicBezTo>
                    <a:pt x="1663" y="7864"/>
                    <a:pt x="1235" y="6483"/>
                    <a:pt x="1235" y="5236"/>
                  </a:cubicBezTo>
                  <a:cubicBezTo>
                    <a:pt x="1235" y="3030"/>
                    <a:pt x="2983" y="1237"/>
                    <a:pt x="5131" y="1237"/>
                  </a:cubicBezTo>
                  <a:close/>
                  <a:moveTo>
                    <a:pt x="12777" y="10613"/>
                  </a:moveTo>
                  <a:cubicBezTo>
                    <a:pt x="12656" y="11074"/>
                    <a:pt x="12486" y="11523"/>
                    <a:pt x="12286" y="11949"/>
                  </a:cubicBezTo>
                  <a:lnTo>
                    <a:pt x="7014" y="11949"/>
                  </a:lnTo>
                  <a:cubicBezTo>
                    <a:pt x="7451" y="11594"/>
                    <a:pt x="7885" y="11136"/>
                    <a:pt x="8287" y="10613"/>
                  </a:cubicBezTo>
                  <a:close/>
                  <a:moveTo>
                    <a:pt x="5445" y="12587"/>
                  </a:moveTo>
                  <a:lnTo>
                    <a:pt x="5752" y="13417"/>
                  </a:lnTo>
                  <a:lnTo>
                    <a:pt x="4511" y="13417"/>
                  </a:lnTo>
                  <a:lnTo>
                    <a:pt x="4821" y="12587"/>
                  </a:lnTo>
                  <a:close/>
                  <a:moveTo>
                    <a:pt x="11576" y="13186"/>
                  </a:moveTo>
                  <a:cubicBezTo>
                    <a:pt x="10979" y="14055"/>
                    <a:pt x="10289" y="14733"/>
                    <a:pt x="9692" y="15068"/>
                  </a:cubicBezTo>
                  <a:lnTo>
                    <a:pt x="8641" y="15068"/>
                  </a:lnTo>
                  <a:cubicBezTo>
                    <a:pt x="8187" y="14810"/>
                    <a:pt x="7670" y="14340"/>
                    <a:pt x="7195" y="13751"/>
                  </a:cubicBezTo>
                  <a:lnTo>
                    <a:pt x="6985" y="13186"/>
                  </a:lnTo>
                  <a:close/>
                  <a:moveTo>
                    <a:pt x="9426" y="16307"/>
                  </a:moveTo>
                  <a:lnTo>
                    <a:pt x="9739" y="17106"/>
                  </a:lnTo>
                  <a:lnTo>
                    <a:pt x="8585" y="17106"/>
                  </a:lnTo>
                  <a:lnTo>
                    <a:pt x="8903" y="16307"/>
                  </a:lnTo>
                  <a:close/>
                  <a:moveTo>
                    <a:pt x="5132" y="1"/>
                  </a:moveTo>
                  <a:cubicBezTo>
                    <a:pt x="2302" y="1"/>
                    <a:pt x="0" y="2350"/>
                    <a:pt x="0" y="5237"/>
                  </a:cubicBezTo>
                  <a:cubicBezTo>
                    <a:pt x="0" y="6713"/>
                    <a:pt x="494" y="8324"/>
                    <a:pt x="1394" y="9774"/>
                  </a:cubicBezTo>
                  <a:cubicBezTo>
                    <a:pt x="2042" y="10817"/>
                    <a:pt x="2852" y="11700"/>
                    <a:pt x="3637" y="12236"/>
                  </a:cubicBezTo>
                  <a:lnTo>
                    <a:pt x="2735" y="14656"/>
                  </a:lnTo>
                  <a:lnTo>
                    <a:pt x="4549" y="14656"/>
                  </a:lnTo>
                  <a:lnTo>
                    <a:pt x="4549" y="21110"/>
                  </a:lnTo>
                  <a:lnTo>
                    <a:pt x="5785" y="21110"/>
                  </a:lnTo>
                  <a:lnTo>
                    <a:pt x="5785" y="14656"/>
                  </a:lnTo>
                  <a:lnTo>
                    <a:pt x="6337" y="14656"/>
                  </a:lnTo>
                  <a:cubicBezTo>
                    <a:pt x="6782" y="15188"/>
                    <a:pt x="7255" y="15630"/>
                    <a:pt x="7719" y="15950"/>
                  </a:cubicBezTo>
                  <a:lnTo>
                    <a:pt x="6768" y="18345"/>
                  </a:lnTo>
                  <a:lnTo>
                    <a:pt x="8670" y="18345"/>
                  </a:lnTo>
                  <a:lnTo>
                    <a:pt x="8670" y="18583"/>
                  </a:lnTo>
                  <a:cubicBezTo>
                    <a:pt x="8670" y="19977"/>
                    <a:pt x="9803" y="21111"/>
                    <a:pt x="11197" y="21111"/>
                  </a:cubicBezTo>
                  <a:cubicBezTo>
                    <a:pt x="12590" y="21111"/>
                    <a:pt x="13720" y="19975"/>
                    <a:pt x="13720" y="18581"/>
                  </a:cubicBezTo>
                  <a:lnTo>
                    <a:pt x="13720" y="17735"/>
                  </a:lnTo>
                  <a:cubicBezTo>
                    <a:pt x="13720" y="17398"/>
                    <a:pt x="13994" y="17124"/>
                    <a:pt x="14330" y="17124"/>
                  </a:cubicBezTo>
                  <a:cubicBezTo>
                    <a:pt x="14666" y="17124"/>
                    <a:pt x="14942" y="17399"/>
                    <a:pt x="14942" y="17735"/>
                  </a:cubicBezTo>
                  <a:lnTo>
                    <a:pt x="14942" y="19668"/>
                  </a:lnTo>
                  <a:lnTo>
                    <a:pt x="16176" y="19668"/>
                  </a:lnTo>
                  <a:lnTo>
                    <a:pt x="16176" y="17735"/>
                  </a:lnTo>
                  <a:cubicBezTo>
                    <a:pt x="16179" y="16717"/>
                    <a:pt x="15348" y="15886"/>
                    <a:pt x="14330" y="15886"/>
                  </a:cubicBezTo>
                  <a:cubicBezTo>
                    <a:pt x="13312" y="15886"/>
                    <a:pt x="12482" y="16717"/>
                    <a:pt x="12482" y="17735"/>
                  </a:cubicBezTo>
                  <a:lnTo>
                    <a:pt x="12482" y="18581"/>
                  </a:lnTo>
                  <a:cubicBezTo>
                    <a:pt x="12482" y="19293"/>
                    <a:pt x="11903" y="19870"/>
                    <a:pt x="11192" y="19870"/>
                  </a:cubicBezTo>
                  <a:cubicBezTo>
                    <a:pt x="10482" y="19870"/>
                    <a:pt x="9903" y="19293"/>
                    <a:pt x="9903" y="18581"/>
                  </a:cubicBezTo>
                  <a:lnTo>
                    <a:pt x="9903" y="18344"/>
                  </a:lnTo>
                  <a:lnTo>
                    <a:pt x="11558" y="18344"/>
                  </a:lnTo>
                  <a:lnTo>
                    <a:pt x="10616" y="15952"/>
                  </a:lnTo>
                  <a:cubicBezTo>
                    <a:pt x="11395" y="15419"/>
                    <a:pt x="12200" y="14540"/>
                    <a:pt x="12846" y="13500"/>
                  </a:cubicBezTo>
                  <a:cubicBezTo>
                    <a:pt x="13738" y="12069"/>
                    <a:pt x="14228" y="10490"/>
                    <a:pt x="14228" y="9059"/>
                  </a:cubicBezTo>
                  <a:cubicBezTo>
                    <a:pt x="14228" y="6577"/>
                    <a:pt x="12479" y="4447"/>
                    <a:pt x="10116" y="3986"/>
                  </a:cubicBezTo>
                  <a:cubicBezTo>
                    <a:pt x="9566" y="1701"/>
                    <a:pt x="7541" y="1"/>
                    <a:pt x="5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" name="Google Shape;514;p57"/>
            <p:cNvSpPr/>
            <p:nvPr/>
          </p:nvSpPr>
          <p:spPr>
            <a:xfrm>
              <a:off x="1966100" y="2786925"/>
              <a:ext cx="86725" cy="198375"/>
            </a:xfrm>
            <a:custGeom>
              <a:avLst/>
              <a:gdLst/>
              <a:ahLst/>
              <a:cxnLst/>
              <a:rect l="l" t="t" r="r" b="b"/>
              <a:pathLst>
                <a:path w="3469" h="7935" extrusionOk="0">
                  <a:moveTo>
                    <a:pt x="1734" y="1"/>
                  </a:moveTo>
                  <a:lnTo>
                    <a:pt x="1734" y="1237"/>
                  </a:lnTo>
                  <a:cubicBezTo>
                    <a:pt x="2009" y="1237"/>
                    <a:pt x="2232" y="1460"/>
                    <a:pt x="2232" y="1734"/>
                  </a:cubicBezTo>
                  <a:cubicBezTo>
                    <a:pt x="2232" y="2009"/>
                    <a:pt x="2009" y="2232"/>
                    <a:pt x="1734" y="2232"/>
                  </a:cubicBezTo>
                  <a:cubicBezTo>
                    <a:pt x="776" y="2232"/>
                    <a:pt x="1" y="3011"/>
                    <a:pt x="1" y="3969"/>
                  </a:cubicBezTo>
                  <a:cubicBezTo>
                    <a:pt x="1" y="4923"/>
                    <a:pt x="779" y="5702"/>
                    <a:pt x="1734" y="5702"/>
                  </a:cubicBezTo>
                  <a:cubicBezTo>
                    <a:pt x="2009" y="5702"/>
                    <a:pt x="2232" y="5926"/>
                    <a:pt x="2232" y="6200"/>
                  </a:cubicBezTo>
                  <a:cubicBezTo>
                    <a:pt x="2232" y="6475"/>
                    <a:pt x="2009" y="6698"/>
                    <a:pt x="1734" y="6698"/>
                  </a:cubicBezTo>
                  <a:lnTo>
                    <a:pt x="1734" y="7935"/>
                  </a:lnTo>
                  <a:cubicBezTo>
                    <a:pt x="2691" y="7935"/>
                    <a:pt x="3468" y="7156"/>
                    <a:pt x="3468" y="6200"/>
                  </a:cubicBezTo>
                  <a:cubicBezTo>
                    <a:pt x="3468" y="5246"/>
                    <a:pt x="2691" y="4464"/>
                    <a:pt x="1734" y="4464"/>
                  </a:cubicBezTo>
                  <a:cubicBezTo>
                    <a:pt x="1460" y="4464"/>
                    <a:pt x="1235" y="4241"/>
                    <a:pt x="1235" y="3969"/>
                  </a:cubicBezTo>
                  <a:cubicBezTo>
                    <a:pt x="1235" y="3693"/>
                    <a:pt x="1460" y="3468"/>
                    <a:pt x="1734" y="3468"/>
                  </a:cubicBezTo>
                  <a:cubicBezTo>
                    <a:pt x="2691" y="3468"/>
                    <a:pt x="3468" y="2690"/>
                    <a:pt x="3468" y="1734"/>
                  </a:cubicBezTo>
                  <a:cubicBezTo>
                    <a:pt x="3468" y="778"/>
                    <a:pt x="2689" y="1"/>
                    <a:pt x="1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" name="Google Shape;515;p57"/>
            <p:cNvSpPr/>
            <p:nvPr/>
          </p:nvSpPr>
          <p:spPr>
            <a:xfrm>
              <a:off x="1525150" y="3049125"/>
              <a:ext cx="86725" cy="198375"/>
            </a:xfrm>
            <a:custGeom>
              <a:avLst/>
              <a:gdLst/>
              <a:ahLst/>
              <a:cxnLst/>
              <a:rect l="l" t="t" r="r" b="b"/>
              <a:pathLst>
                <a:path w="3469" h="7935" extrusionOk="0">
                  <a:moveTo>
                    <a:pt x="1735" y="1"/>
                  </a:moveTo>
                  <a:lnTo>
                    <a:pt x="1735" y="1237"/>
                  </a:lnTo>
                  <a:cubicBezTo>
                    <a:pt x="2009" y="1237"/>
                    <a:pt x="2232" y="1460"/>
                    <a:pt x="2232" y="1736"/>
                  </a:cubicBezTo>
                  <a:cubicBezTo>
                    <a:pt x="2232" y="2009"/>
                    <a:pt x="2009" y="2234"/>
                    <a:pt x="1735" y="2234"/>
                  </a:cubicBezTo>
                  <a:cubicBezTo>
                    <a:pt x="778" y="2234"/>
                    <a:pt x="0" y="3013"/>
                    <a:pt x="0" y="3969"/>
                  </a:cubicBezTo>
                  <a:cubicBezTo>
                    <a:pt x="0" y="4924"/>
                    <a:pt x="779" y="5703"/>
                    <a:pt x="1735" y="5703"/>
                  </a:cubicBezTo>
                  <a:cubicBezTo>
                    <a:pt x="2009" y="5703"/>
                    <a:pt x="2232" y="5926"/>
                    <a:pt x="2232" y="6202"/>
                  </a:cubicBezTo>
                  <a:cubicBezTo>
                    <a:pt x="2232" y="6475"/>
                    <a:pt x="2009" y="6698"/>
                    <a:pt x="1735" y="6698"/>
                  </a:cubicBezTo>
                  <a:lnTo>
                    <a:pt x="1735" y="7935"/>
                  </a:lnTo>
                  <a:cubicBezTo>
                    <a:pt x="2691" y="7935"/>
                    <a:pt x="3468" y="7156"/>
                    <a:pt x="3468" y="6202"/>
                  </a:cubicBezTo>
                  <a:cubicBezTo>
                    <a:pt x="3468" y="5244"/>
                    <a:pt x="2689" y="4467"/>
                    <a:pt x="1735" y="4467"/>
                  </a:cubicBezTo>
                  <a:cubicBezTo>
                    <a:pt x="1460" y="4467"/>
                    <a:pt x="1237" y="4244"/>
                    <a:pt x="1237" y="3972"/>
                  </a:cubicBezTo>
                  <a:cubicBezTo>
                    <a:pt x="1237" y="3695"/>
                    <a:pt x="1460" y="3469"/>
                    <a:pt x="1735" y="3469"/>
                  </a:cubicBezTo>
                  <a:cubicBezTo>
                    <a:pt x="2691" y="3469"/>
                    <a:pt x="3468" y="2690"/>
                    <a:pt x="3468" y="1736"/>
                  </a:cubicBezTo>
                  <a:cubicBezTo>
                    <a:pt x="3468" y="780"/>
                    <a:pt x="2689" y="1"/>
                    <a:pt x="1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" name="Google Shape;516;p57"/>
            <p:cNvSpPr/>
            <p:nvPr/>
          </p:nvSpPr>
          <p:spPr>
            <a:xfrm>
              <a:off x="1620150" y="3260400"/>
              <a:ext cx="30900" cy="30925"/>
            </a:xfrm>
            <a:custGeom>
              <a:avLst/>
              <a:gdLst/>
              <a:ahLst/>
              <a:cxnLst/>
              <a:rect l="l" t="t" r="r" b="b"/>
              <a:pathLst>
                <a:path w="1236" h="1237" extrusionOk="0">
                  <a:moveTo>
                    <a:pt x="1" y="0"/>
                  </a:moveTo>
                  <a:lnTo>
                    <a:pt x="1" y="1236"/>
                  </a:lnTo>
                  <a:lnTo>
                    <a:pt x="1235" y="1236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" name="Google Shape;517;p57"/>
            <p:cNvSpPr/>
            <p:nvPr/>
          </p:nvSpPr>
          <p:spPr>
            <a:xfrm>
              <a:off x="1925450" y="2800875"/>
              <a:ext cx="30925" cy="30925"/>
            </a:xfrm>
            <a:custGeom>
              <a:avLst/>
              <a:gdLst/>
              <a:ahLst/>
              <a:cxnLst/>
              <a:rect l="l" t="t" r="r" b="b"/>
              <a:pathLst>
                <a:path w="1237" h="1237" extrusionOk="0">
                  <a:moveTo>
                    <a:pt x="0" y="0"/>
                  </a:moveTo>
                  <a:lnTo>
                    <a:pt x="0" y="1237"/>
                  </a:lnTo>
                  <a:lnTo>
                    <a:pt x="1236" y="1237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18" name="Google Shape;518;p57"/>
          <p:cNvSpPr txBox="1"/>
          <p:nvPr/>
        </p:nvSpPr>
        <p:spPr>
          <a:xfrm>
            <a:off x="3064245" y="2979577"/>
            <a:ext cx="4226596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latin typeface="Arial" panose="020B0604020202020204" pitchFamily="34" charset="0"/>
                <a:ea typeface="Assistant"/>
                <a:cs typeface="Arial" panose="020B0604020202020204" pitchFamily="34" charset="0"/>
                <a:sym typeface="Assistant"/>
              </a:rPr>
              <a:t>Present perfect </a:t>
            </a:r>
            <a:endParaRPr sz="3200">
              <a:latin typeface="Arial" panose="020B0604020202020204" pitchFamily="34" charset="0"/>
              <a:ea typeface="Assistant"/>
              <a:cs typeface="Arial" panose="020B0604020202020204" pitchFamily="34" charset="0"/>
              <a:sym typeface="Assistant"/>
            </a:endParaRPr>
          </a:p>
        </p:txBody>
      </p:sp>
      <p:sp>
        <p:nvSpPr>
          <p:cNvPr id="519" name="Google Shape;519;p57"/>
          <p:cNvSpPr txBox="1">
            <a:spLocks noGrp="1"/>
          </p:cNvSpPr>
          <p:nvPr>
            <p:ph type="title" idx="4294967295"/>
          </p:nvPr>
        </p:nvSpPr>
        <p:spPr>
          <a:xfrm>
            <a:off x="0" y="-148000"/>
            <a:ext cx="21081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700" dirty="0">
                <a:latin typeface="+mn-lt"/>
              </a:rPr>
              <a:t>02</a:t>
            </a:r>
            <a:endParaRPr sz="5700" dirty="0">
              <a:latin typeface="+mn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8"/>
          <p:cNvSpPr txBox="1">
            <a:spLocks noGrp="1"/>
          </p:cNvSpPr>
          <p:nvPr>
            <p:ph type="subTitle" idx="1"/>
          </p:nvPr>
        </p:nvSpPr>
        <p:spPr>
          <a:xfrm>
            <a:off x="264675" y="1256725"/>
            <a:ext cx="6710400" cy="36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-GB" sz="2300">
                <a:latin typeface="Arial" panose="020B0604020202020204" pitchFamily="34" charset="0"/>
                <a:cs typeface="Arial" panose="020B0604020202020204" pitchFamily="34" charset="0"/>
              </a:rPr>
              <a:t>We lived in Japan from 1995 to 1998.</a:t>
            </a:r>
            <a:endParaRPr sz="23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-GB" sz="2300">
                <a:latin typeface="Arial" panose="020B0604020202020204" pitchFamily="34" charset="0"/>
                <a:cs typeface="Arial" panose="020B0604020202020204" pitchFamily="34" charset="0"/>
              </a:rPr>
              <a:t>She has worked as a teacher since 2021.</a:t>
            </a:r>
            <a:endParaRPr sz="23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-GB" sz="2300">
                <a:latin typeface="Arial" panose="020B0604020202020204" pitchFamily="34" charset="0"/>
                <a:cs typeface="Arial" panose="020B0604020202020204" pitchFamily="34" charset="0"/>
              </a:rPr>
              <a:t>I saw the Eiffel tower in 1997.</a:t>
            </a:r>
            <a:endParaRPr sz="23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-GB" sz="2300">
                <a:latin typeface="Arial" panose="020B0604020202020204" pitchFamily="34" charset="0"/>
                <a:cs typeface="Arial" panose="020B0604020202020204" pitchFamily="34" charset="0"/>
              </a:rPr>
              <a:t>I have seen the Eiffel tower before.</a:t>
            </a:r>
            <a:endParaRPr sz="23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-GB" sz="2300">
                <a:latin typeface="Arial" panose="020B0604020202020204" pitchFamily="34" charset="0"/>
                <a:cs typeface="Arial" panose="020B0604020202020204" pitchFamily="34" charset="0"/>
              </a:rPr>
              <a:t>He has already watched the movie three times. </a:t>
            </a:r>
            <a:endParaRPr sz="23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-GB" sz="2300">
                <a:latin typeface="Arial" panose="020B0604020202020204" pitchFamily="34" charset="0"/>
                <a:cs typeface="Arial" panose="020B0604020202020204" pitchFamily="34" charset="0"/>
              </a:rPr>
              <a:t>Have you gone sightseeing in New York?</a:t>
            </a:r>
            <a:endParaRPr sz="23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25" name="Google Shape;525;p58"/>
          <p:cNvCxnSpPr/>
          <p:nvPr/>
        </p:nvCxnSpPr>
        <p:spPr>
          <a:xfrm>
            <a:off x="268575" y="785144"/>
            <a:ext cx="76962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6" name="Google Shape;526;p58"/>
          <p:cNvGrpSpPr/>
          <p:nvPr/>
        </p:nvGrpSpPr>
        <p:grpSpPr>
          <a:xfrm rot="899897">
            <a:off x="7624885" y="497338"/>
            <a:ext cx="613123" cy="914305"/>
            <a:chOff x="5458025" y="2735575"/>
            <a:chExt cx="424025" cy="630150"/>
          </a:xfrm>
        </p:grpSpPr>
        <p:sp>
          <p:nvSpPr>
            <p:cNvPr id="527" name="Google Shape;527;p58"/>
            <p:cNvSpPr/>
            <p:nvPr/>
          </p:nvSpPr>
          <p:spPr>
            <a:xfrm>
              <a:off x="5458025" y="2735575"/>
              <a:ext cx="424025" cy="630150"/>
            </a:xfrm>
            <a:custGeom>
              <a:avLst/>
              <a:gdLst/>
              <a:ahLst/>
              <a:cxnLst/>
              <a:rect l="l" t="t" r="r" b="b"/>
              <a:pathLst>
                <a:path w="16961" h="25206" extrusionOk="0">
                  <a:moveTo>
                    <a:pt x="4787" y="1"/>
                  </a:moveTo>
                  <a:cubicBezTo>
                    <a:pt x="3672" y="1"/>
                    <a:pt x="2767" y="891"/>
                    <a:pt x="2737" y="1999"/>
                  </a:cubicBezTo>
                  <a:lnTo>
                    <a:pt x="2608" y="2014"/>
                  </a:lnTo>
                  <a:cubicBezTo>
                    <a:pt x="1676" y="2120"/>
                    <a:pt x="935" y="2845"/>
                    <a:pt x="811" y="3776"/>
                  </a:cubicBezTo>
                  <a:lnTo>
                    <a:pt x="74" y="9228"/>
                  </a:lnTo>
                  <a:cubicBezTo>
                    <a:pt x="1" y="9769"/>
                    <a:pt x="147" y="10316"/>
                    <a:pt x="479" y="10748"/>
                  </a:cubicBezTo>
                  <a:lnTo>
                    <a:pt x="3824" y="15110"/>
                  </a:lnTo>
                  <a:lnTo>
                    <a:pt x="3616" y="23102"/>
                  </a:lnTo>
                  <a:cubicBezTo>
                    <a:pt x="3603" y="23656"/>
                    <a:pt x="3811" y="24190"/>
                    <a:pt x="4196" y="24585"/>
                  </a:cubicBezTo>
                  <a:cubicBezTo>
                    <a:pt x="4582" y="24980"/>
                    <a:pt x="5111" y="25205"/>
                    <a:pt x="5664" y="25205"/>
                  </a:cubicBezTo>
                  <a:lnTo>
                    <a:pt x="14001" y="25205"/>
                  </a:lnTo>
                  <a:cubicBezTo>
                    <a:pt x="14550" y="25205"/>
                    <a:pt x="15075" y="24985"/>
                    <a:pt x="15460" y="24593"/>
                  </a:cubicBezTo>
                  <a:cubicBezTo>
                    <a:pt x="15845" y="24205"/>
                    <a:pt x="16058" y="23675"/>
                    <a:pt x="16050" y="23126"/>
                  </a:cubicBezTo>
                  <a:lnTo>
                    <a:pt x="15945" y="15274"/>
                  </a:lnTo>
                  <a:lnTo>
                    <a:pt x="16744" y="13676"/>
                  </a:lnTo>
                  <a:cubicBezTo>
                    <a:pt x="16885" y="13392"/>
                    <a:pt x="16958" y="13081"/>
                    <a:pt x="16958" y="12763"/>
                  </a:cubicBezTo>
                  <a:lnTo>
                    <a:pt x="16958" y="3924"/>
                  </a:lnTo>
                  <a:cubicBezTo>
                    <a:pt x="16960" y="2796"/>
                    <a:pt x="16042" y="1878"/>
                    <a:pt x="14911" y="1878"/>
                  </a:cubicBezTo>
                  <a:lnTo>
                    <a:pt x="14617" y="1878"/>
                  </a:lnTo>
                  <a:cubicBezTo>
                    <a:pt x="14334" y="1089"/>
                    <a:pt x="13576" y="524"/>
                    <a:pt x="12689" y="524"/>
                  </a:cubicBezTo>
                  <a:lnTo>
                    <a:pt x="11835" y="524"/>
                  </a:lnTo>
                  <a:cubicBezTo>
                    <a:pt x="11473" y="201"/>
                    <a:pt x="10992" y="1"/>
                    <a:pt x="104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" name="Google Shape;528;p58"/>
            <p:cNvSpPr/>
            <p:nvPr/>
          </p:nvSpPr>
          <p:spPr>
            <a:xfrm>
              <a:off x="5510650" y="2786800"/>
              <a:ext cx="320200" cy="527750"/>
            </a:xfrm>
            <a:custGeom>
              <a:avLst/>
              <a:gdLst/>
              <a:ahLst/>
              <a:cxnLst/>
              <a:rect l="l" t="t" r="r" b="b"/>
              <a:pathLst>
                <a:path w="12808" h="21110" extrusionOk="0">
                  <a:moveTo>
                    <a:pt x="4903" y="1239"/>
                  </a:moveTo>
                  <a:lnTo>
                    <a:pt x="4903" y="1908"/>
                  </a:lnTo>
                  <a:cubicBezTo>
                    <a:pt x="4624" y="1741"/>
                    <a:pt x="4299" y="1647"/>
                    <a:pt x="3954" y="1647"/>
                  </a:cubicBezTo>
                  <a:cubicBezTo>
                    <a:pt x="3942" y="1647"/>
                    <a:pt x="3931" y="1647"/>
                    <a:pt x="3919" y="1647"/>
                  </a:cubicBezTo>
                  <a:lnTo>
                    <a:pt x="3919" y="1239"/>
                  </a:lnTo>
                  <a:close/>
                  <a:moveTo>
                    <a:pt x="7125" y="1239"/>
                  </a:moveTo>
                  <a:lnTo>
                    <a:pt x="7125" y="4924"/>
                  </a:lnTo>
                  <a:cubicBezTo>
                    <a:pt x="7126" y="5197"/>
                    <a:pt x="6905" y="5418"/>
                    <a:pt x="6633" y="5418"/>
                  </a:cubicBezTo>
                  <a:cubicBezTo>
                    <a:pt x="6362" y="5418"/>
                    <a:pt x="6143" y="5198"/>
                    <a:pt x="6141" y="4928"/>
                  </a:cubicBezTo>
                  <a:lnTo>
                    <a:pt x="6141" y="1239"/>
                  </a:lnTo>
                  <a:close/>
                  <a:moveTo>
                    <a:pt x="4905" y="5116"/>
                  </a:moveTo>
                  <a:lnTo>
                    <a:pt x="4905" y="5420"/>
                  </a:lnTo>
                  <a:cubicBezTo>
                    <a:pt x="4905" y="5690"/>
                    <a:pt x="4683" y="5911"/>
                    <a:pt x="4413" y="5911"/>
                  </a:cubicBezTo>
                  <a:cubicBezTo>
                    <a:pt x="4206" y="5911"/>
                    <a:pt x="4024" y="5782"/>
                    <a:pt x="3952" y="5595"/>
                  </a:cubicBezTo>
                  <a:lnTo>
                    <a:pt x="4778" y="5187"/>
                  </a:lnTo>
                  <a:cubicBezTo>
                    <a:pt x="4821" y="5164"/>
                    <a:pt x="4864" y="5141"/>
                    <a:pt x="4905" y="5116"/>
                  </a:cubicBezTo>
                  <a:close/>
                  <a:moveTo>
                    <a:pt x="9348" y="1762"/>
                  </a:moveTo>
                  <a:lnTo>
                    <a:pt x="9348" y="5447"/>
                  </a:lnTo>
                  <a:cubicBezTo>
                    <a:pt x="9348" y="5718"/>
                    <a:pt x="9127" y="5939"/>
                    <a:pt x="8856" y="5939"/>
                  </a:cubicBezTo>
                  <a:cubicBezTo>
                    <a:pt x="8585" y="5939"/>
                    <a:pt x="8364" y="5718"/>
                    <a:pt x="8364" y="5447"/>
                  </a:cubicBezTo>
                  <a:lnTo>
                    <a:pt x="8364" y="1762"/>
                  </a:lnTo>
                  <a:close/>
                  <a:moveTo>
                    <a:pt x="11568" y="3116"/>
                  </a:moveTo>
                  <a:lnTo>
                    <a:pt x="11568" y="5769"/>
                  </a:lnTo>
                  <a:cubicBezTo>
                    <a:pt x="11568" y="6039"/>
                    <a:pt x="11346" y="6261"/>
                    <a:pt x="11076" y="6261"/>
                  </a:cubicBezTo>
                  <a:cubicBezTo>
                    <a:pt x="10805" y="6261"/>
                    <a:pt x="10584" y="6039"/>
                    <a:pt x="10584" y="5769"/>
                  </a:cubicBezTo>
                  <a:lnTo>
                    <a:pt x="10584" y="3116"/>
                  </a:lnTo>
                  <a:close/>
                  <a:moveTo>
                    <a:pt x="2682" y="1"/>
                  </a:moveTo>
                  <a:lnTo>
                    <a:pt x="2682" y="1778"/>
                  </a:lnTo>
                  <a:lnTo>
                    <a:pt x="737" y="2001"/>
                  </a:lnTo>
                  <a:lnTo>
                    <a:pt x="1" y="7453"/>
                  </a:lnTo>
                  <a:lnTo>
                    <a:pt x="3787" y="12393"/>
                  </a:lnTo>
                  <a:lnTo>
                    <a:pt x="3560" y="21108"/>
                  </a:lnTo>
                  <a:lnTo>
                    <a:pt x="4798" y="21108"/>
                  </a:lnTo>
                  <a:lnTo>
                    <a:pt x="5008" y="13002"/>
                  </a:lnTo>
                  <a:lnTo>
                    <a:pt x="6470" y="13402"/>
                  </a:lnTo>
                  <a:lnTo>
                    <a:pt x="6797" y="12211"/>
                  </a:lnTo>
                  <a:lnTo>
                    <a:pt x="4782" y="11661"/>
                  </a:lnTo>
                  <a:lnTo>
                    <a:pt x="1296" y="7113"/>
                  </a:lnTo>
                  <a:lnTo>
                    <a:pt x="1836" y="3124"/>
                  </a:lnTo>
                  <a:lnTo>
                    <a:pt x="3880" y="2891"/>
                  </a:lnTo>
                  <a:cubicBezTo>
                    <a:pt x="3905" y="2889"/>
                    <a:pt x="3930" y="2887"/>
                    <a:pt x="3954" y="2887"/>
                  </a:cubicBezTo>
                  <a:cubicBezTo>
                    <a:pt x="4247" y="2887"/>
                    <a:pt x="4500" y="3089"/>
                    <a:pt x="4567" y="3378"/>
                  </a:cubicBezTo>
                  <a:cubicBezTo>
                    <a:pt x="4631" y="3664"/>
                    <a:pt x="4492" y="3951"/>
                    <a:pt x="4231" y="4080"/>
                  </a:cubicBezTo>
                  <a:lnTo>
                    <a:pt x="2683" y="4844"/>
                  </a:lnTo>
                  <a:lnTo>
                    <a:pt x="2683" y="6895"/>
                  </a:lnTo>
                  <a:lnTo>
                    <a:pt x="3227" y="6964"/>
                  </a:lnTo>
                  <a:cubicBezTo>
                    <a:pt x="3262" y="6967"/>
                    <a:pt x="6730" y="7426"/>
                    <a:pt x="6828" y="10238"/>
                  </a:cubicBezTo>
                  <a:lnTo>
                    <a:pt x="8064" y="10196"/>
                  </a:lnTo>
                  <a:cubicBezTo>
                    <a:pt x="8008" y="8623"/>
                    <a:pt x="7203" y="7361"/>
                    <a:pt x="5736" y="6534"/>
                  </a:cubicBezTo>
                  <a:cubicBezTo>
                    <a:pt x="5761" y="6507"/>
                    <a:pt x="5785" y="6475"/>
                    <a:pt x="5806" y="6444"/>
                  </a:cubicBezTo>
                  <a:cubicBezTo>
                    <a:pt x="6052" y="6580"/>
                    <a:pt x="6336" y="6656"/>
                    <a:pt x="6634" y="6656"/>
                  </a:cubicBezTo>
                  <a:cubicBezTo>
                    <a:pt x="6930" y="6656"/>
                    <a:pt x="7207" y="6582"/>
                    <a:pt x="7449" y="6451"/>
                  </a:cubicBezTo>
                  <a:cubicBezTo>
                    <a:pt x="7762" y="6890"/>
                    <a:pt x="8277" y="7177"/>
                    <a:pt x="8856" y="7177"/>
                  </a:cubicBezTo>
                  <a:cubicBezTo>
                    <a:pt x="9197" y="7177"/>
                    <a:pt x="9512" y="7079"/>
                    <a:pt x="9779" y="6908"/>
                  </a:cubicBezTo>
                  <a:cubicBezTo>
                    <a:pt x="10097" y="7269"/>
                    <a:pt x="10559" y="7497"/>
                    <a:pt x="11078" y="7497"/>
                  </a:cubicBezTo>
                  <a:cubicBezTo>
                    <a:pt x="11248" y="7497"/>
                    <a:pt x="11414" y="7472"/>
                    <a:pt x="11569" y="7425"/>
                  </a:cubicBezTo>
                  <a:lnTo>
                    <a:pt x="11569" y="10427"/>
                  </a:lnTo>
                  <a:lnTo>
                    <a:pt x="10548" y="12478"/>
                  </a:lnTo>
                  <a:lnTo>
                    <a:pt x="10663" y="21110"/>
                  </a:lnTo>
                  <a:lnTo>
                    <a:pt x="11901" y="21110"/>
                  </a:lnTo>
                  <a:lnTo>
                    <a:pt x="11789" y="12763"/>
                  </a:lnTo>
                  <a:lnTo>
                    <a:pt x="12807" y="10720"/>
                  </a:lnTo>
                  <a:lnTo>
                    <a:pt x="12806" y="1878"/>
                  </a:lnTo>
                  <a:lnTo>
                    <a:pt x="10584" y="1878"/>
                  </a:lnTo>
                  <a:lnTo>
                    <a:pt x="10584" y="524"/>
                  </a:lnTo>
                  <a:lnTo>
                    <a:pt x="8362" y="524"/>
                  </a:lnTo>
                  <a:lnTo>
                    <a:pt x="83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29" name="Google Shape;529;p58"/>
          <p:cNvSpPr txBox="1"/>
          <p:nvPr/>
        </p:nvSpPr>
        <p:spPr>
          <a:xfrm>
            <a:off x="208374" y="263200"/>
            <a:ext cx="8935626" cy="923299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latin typeface="Arial" panose="020B0604020202020204" pitchFamily="34" charset="0"/>
                <a:ea typeface="Assistant"/>
                <a:cs typeface="Arial" panose="020B0604020202020204" pitchFamily="34" charset="0"/>
                <a:sym typeface="Assistant"/>
              </a:rPr>
              <a:t>Group work: Which sentences are present perfect or past simple?. 1 minutes</a:t>
            </a:r>
            <a:endParaRPr sz="2400" b="1">
              <a:latin typeface="Arial" panose="020B0604020202020204" pitchFamily="34" charset="0"/>
              <a:ea typeface="Assistant"/>
              <a:cs typeface="Arial" panose="020B0604020202020204" pitchFamily="34" charset="0"/>
              <a:sym typeface="Assistant"/>
            </a:endParaRPr>
          </a:p>
        </p:txBody>
      </p:sp>
      <p:sp>
        <p:nvSpPr>
          <p:cNvPr id="530" name="Google Shape;530;p58"/>
          <p:cNvSpPr txBox="1"/>
          <p:nvPr/>
        </p:nvSpPr>
        <p:spPr>
          <a:xfrm>
            <a:off x="6735800" y="1343800"/>
            <a:ext cx="1926286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0000FF"/>
                </a:solidFill>
                <a:latin typeface="Arial" panose="020B0604020202020204" pitchFamily="34" charset="0"/>
                <a:ea typeface="Assistant"/>
                <a:cs typeface="Arial" panose="020B0604020202020204" pitchFamily="34" charset="0"/>
                <a:sym typeface="Assistant"/>
              </a:rPr>
              <a:t>Past simple</a:t>
            </a:r>
            <a:endParaRPr sz="2100">
              <a:solidFill>
                <a:srgbClr val="0000FF"/>
              </a:solidFill>
              <a:latin typeface="Arial" panose="020B0604020202020204" pitchFamily="34" charset="0"/>
              <a:ea typeface="Assistant"/>
              <a:cs typeface="Arial" panose="020B0604020202020204" pitchFamily="34" charset="0"/>
              <a:sym typeface="Assistant"/>
            </a:endParaRPr>
          </a:p>
        </p:txBody>
      </p:sp>
      <p:sp>
        <p:nvSpPr>
          <p:cNvPr id="531" name="Google Shape;531;p58"/>
          <p:cNvSpPr txBox="1"/>
          <p:nvPr/>
        </p:nvSpPr>
        <p:spPr>
          <a:xfrm>
            <a:off x="6724275" y="1928475"/>
            <a:ext cx="2246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0000FF"/>
                </a:solidFill>
                <a:latin typeface="Arial" panose="020B0604020202020204" pitchFamily="34" charset="0"/>
                <a:ea typeface="Assistant"/>
                <a:cs typeface="Arial" panose="020B0604020202020204" pitchFamily="34" charset="0"/>
                <a:sym typeface="Assistant"/>
              </a:rPr>
              <a:t>Present perfect</a:t>
            </a:r>
            <a:endParaRPr sz="2100">
              <a:solidFill>
                <a:srgbClr val="0000FF"/>
              </a:solidFill>
              <a:latin typeface="Arial" panose="020B0604020202020204" pitchFamily="34" charset="0"/>
              <a:ea typeface="Assistant"/>
              <a:cs typeface="Arial" panose="020B0604020202020204" pitchFamily="34" charset="0"/>
              <a:sym typeface="Assistant"/>
            </a:endParaRPr>
          </a:p>
        </p:txBody>
      </p:sp>
      <p:sp>
        <p:nvSpPr>
          <p:cNvPr id="532" name="Google Shape;532;p58"/>
          <p:cNvSpPr txBox="1"/>
          <p:nvPr/>
        </p:nvSpPr>
        <p:spPr>
          <a:xfrm>
            <a:off x="6731899" y="2491140"/>
            <a:ext cx="2239075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0000FF"/>
                </a:solidFill>
                <a:latin typeface="Arial" panose="020B0604020202020204" pitchFamily="34" charset="0"/>
                <a:ea typeface="Assistant"/>
                <a:cs typeface="Arial" panose="020B0604020202020204" pitchFamily="34" charset="0"/>
                <a:sym typeface="Assistant"/>
              </a:rPr>
              <a:t>Past simple</a:t>
            </a:r>
            <a:endParaRPr sz="2100">
              <a:solidFill>
                <a:srgbClr val="0000FF"/>
              </a:solidFill>
              <a:latin typeface="Arial" panose="020B0604020202020204" pitchFamily="34" charset="0"/>
              <a:ea typeface="Assistant"/>
              <a:cs typeface="Arial" panose="020B0604020202020204" pitchFamily="34" charset="0"/>
              <a:sym typeface="Assistant"/>
            </a:endParaRPr>
          </a:p>
        </p:txBody>
      </p:sp>
      <p:sp>
        <p:nvSpPr>
          <p:cNvPr id="533" name="Google Shape;533;p58"/>
          <p:cNvSpPr txBox="1"/>
          <p:nvPr/>
        </p:nvSpPr>
        <p:spPr>
          <a:xfrm>
            <a:off x="6724275" y="2946908"/>
            <a:ext cx="2246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0000FF"/>
                </a:solidFill>
                <a:latin typeface="Arial" panose="020B0604020202020204" pitchFamily="34" charset="0"/>
                <a:ea typeface="Assistant"/>
                <a:cs typeface="Arial" panose="020B0604020202020204" pitchFamily="34" charset="0"/>
                <a:sym typeface="Assistant"/>
              </a:rPr>
              <a:t>Present perfect</a:t>
            </a:r>
            <a:endParaRPr sz="2100">
              <a:solidFill>
                <a:srgbClr val="0000FF"/>
              </a:solidFill>
              <a:latin typeface="Arial" panose="020B0604020202020204" pitchFamily="34" charset="0"/>
              <a:ea typeface="Assistant"/>
              <a:cs typeface="Arial" panose="020B0604020202020204" pitchFamily="34" charset="0"/>
              <a:sym typeface="Assistant"/>
            </a:endParaRPr>
          </a:p>
        </p:txBody>
      </p:sp>
      <p:sp>
        <p:nvSpPr>
          <p:cNvPr id="534" name="Google Shape;534;p58"/>
          <p:cNvSpPr txBox="1"/>
          <p:nvPr/>
        </p:nvSpPr>
        <p:spPr>
          <a:xfrm>
            <a:off x="6724275" y="3579700"/>
            <a:ext cx="2246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0000FF"/>
                </a:solidFill>
                <a:latin typeface="Arial" panose="020B0604020202020204" pitchFamily="34" charset="0"/>
                <a:ea typeface="Assistant"/>
                <a:cs typeface="Arial" panose="020B0604020202020204" pitchFamily="34" charset="0"/>
                <a:sym typeface="Assistant"/>
              </a:rPr>
              <a:t>Present perfect</a:t>
            </a:r>
            <a:endParaRPr sz="2100">
              <a:solidFill>
                <a:srgbClr val="0000FF"/>
              </a:solidFill>
              <a:latin typeface="Arial" panose="020B0604020202020204" pitchFamily="34" charset="0"/>
              <a:ea typeface="Assistant"/>
              <a:cs typeface="Arial" panose="020B0604020202020204" pitchFamily="34" charset="0"/>
              <a:sym typeface="Assistant"/>
            </a:endParaRPr>
          </a:p>
        </p:txBody>
      </p:sp>
      <p:sp>
        <p:nvSpPr>
          <p:cNvPr id="535" name="Google Shape;535;p58"/>
          <p:cNvSpPr txBox="1"/>
          <p:nvPr/>
        </p:nvSpPr>
        <p:spPr>
          <a:xfrm>
            <a:off x="6724274" y="4379209"/>
            <a:ext cx="2246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0000FF"/>
                </a:solidFill>
                <a:latin typeface="Arial" panose="020B0604020202020204" pitchFamily="34" charset="0"/>
                <a:ea typeface="Assistant"/>
                <a:cs typeface="Arial" panose="020B0604020202020204" pitchFamily="34" charset="0"/>
                <a:sym typeface="Assistant"/>
              </a:rPr>
              <a:t>Present perfect</a:t>
            </a:r>
            <a:endParaRPr sz="2100">
              <a:solidFill>
                <a:srgbClr val="0000FF"/>
              </a:solidFill>
              <a:latin typeface="Arial" panose="020B0604020202020204" pitchFamily="34" charset="0"/>
              <a:ea typeface="Assistant"/>
              <a:cs typeface="Arial" panose="020B0604020202020204" pitchFamily="34" charset="0"/>
              <a:sym typeface="Assistan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0" grpId="0"/>
      <p:bldP spid="531" grpId="0"/>
      <p:bldP spid="532" grpId="0"/>
      <p:bldP spid="533" grpId="0"/>
      <p:bldP spid="534" grpId="0"/>
      <p:bldP spid="5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1" name="Google Shape;541;p59"/>
          <p:cNvCxnSpPr/>
          <p:nvPr/>
        </p:nvCxnSpPr>
        <p:spPr>
          <a:xfrm>
            <a:off x="268575" y="785144"/>
            <a:ext cx="76962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5" name="Google Shape;545;p59"/>
          <p:cNvSpPr txBox="1"/>
          <p:nvPr/>
        </p:nvSpPr>
        <p:spPr>
          <a:xfrm>
            <a:off x="-16748" y="25742"/>
            <a:ext cx="7824921" cy="769411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 dirty="0">
                <a:latin typeface="+mn-lt"/>
                <a:ea typeface="Assistant"/>
                <a:cs typeface="Assistant"/>
                <a:sym typeface="Assistant"/>
              </a:rPr>
              <a:t>Group work: When do you use the present perfect tense? 2 minutes</a:t>
            </a:r>
            <a:endParaRPr sz="1900" b="1" dirty="0">
              <a:latin typeface="+mn-lt"/>
              <a:ea typeface="Assistant"/>
              <a:cs typeface="Assistant"/>
              <a:sym typeface="Assistant"/>
            </a:endParaRPr>
          </a:p>
        </p:txBody>
      </p:sp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46088" y="718983"/>
          <a:ext cx="8817047" cy="42190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9476"/>
                <a:gridCol w="2415553"/>
                <a:gridCol w="2313653"/>
                <a:gridCol w="1548365"/>
              </a:tblGrid>
              <a:tr h="484491">
                <a:tc gridSpan="2">
                  <a:txBody>
                    <a:bodyPr/>
                    <a:lstStyle/>
                    <a:p>
                      <a:r>
                        <a:rPr lang="en-US" dirty="0"/>
                        <a:t>Present perfect</a:t>
                      </a:r>
                      <a:endParaRPr lang="en-US" dirty="0"/>
                    </a:p>
                  </a:txBody>
                  <a:tcPr/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Past simple</a:t>
                      </a:r>
                      <a:endParaRPr lang="en-US" dirty="0"/>
                    </a:p>
                  </a:txBody>
                  <a:tcPr/>
                </a:tc>
                <a:tc hMerge="1">
                  <a:tcPr/>
                </a:tc>
              </a:tr>
              <a:tr h="253781">
                <a:tc>
                  <a:txBody>
                    <a:bodyPr/>
                    <a:lstStyle/>
                    <a:p>
                      <a:r>
                        <a:rPr lang="en-GB" sz="1400" b="0" i="0" u="none" strike="noStrike" noProof="0" dirty="0">
                          <a:latin typeface="Arial" panose="020B0604020202020204"/>
                        </a:rPr>
                        <a:t>Examples</a:t>
                      </a:r>
                      <a:endParaRPr lang="en-GB" sz="1400" b="0" i="0" u="none" strike="noStrike" noProof="0" dirty="0">
                        <a:latin typeface="Arial" panose="020B0604020202020204"/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Usage</a:t>
                      </a:r>
                      <a:endParaRPr lang="en-US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400" b="0" i="0" u="none" strike="noStrike" noProof="0" dirty="0">
                          <a:latin typeface="Arial" panose="020B0604020202020204"/>
                        </a:rPr>
                        <a:t>Examples</a:t>
                      </a:r>
                      <a:endParaRPr lang="en-US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Usage</a:t>
                      </a:r>
                      <a:endParaRPr lang="en-US"/>
                    </a:p>
                  </a:txBody>
                  <a:tcPr>
                    <a:solidFill>
                      <a:srgbClr val="ED7D31"/>
                    </a:solidFill>
                  </a:tcPr>
                </a:tc>
              </a:tr>
              <a:tr h="96129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latin typeface="Arial" panose="020B0604020202020204"/>
                        </a:rPr>
                        <a:t>1. </a:t>
                      </a:r>
                      <a:r>
                        <a:rPr lang="en-GB" sz="1400" b="0" i="0" u="none" strike="noStrike" noProof="0" dirty="0">
                          <a:latin typeface="Arial" panose="020B0604020202020204"/>
                        </a:rPr>
                        <a:t>She has worked as a teacher since 2021.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noProof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panose="020B0604020202020204"/>
                        </a:rPr>
                        <a:t>Describe unfinished time</a:t>
                      </a:r>
                      <a:endParaRPr lang="en-US" sz="1400" b="0" i="0" u="none" strike="noStrike" noProof="0">
                        <a:solidFill>
                          <a:schemeClr val="bg1">
                            <a:lumMod val="75000"/>
                          </a:schemeClr>
                        </a:solidFill>
                        <a:latin typeface="Arial" panose="020B0604020202020204"/>
                      </a:endParaRPr>
                    </a:p>
                    <a:p>
                      <a:pPr lvl="0">
                        <a:buNone/>
                      </a:pP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400" b="0" i="0" u="none" strike="noStrike" noProof="0" dirty="0">
                          <a:latin typeface="Arial" panose="020B0604020202020204"/>
                        </a:rPr>
                        <a:t>1. We lived in Japan from 1995 to 1998.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panose="020B0604020202020204"/>
                        </a:rPr>
                        <a:t>Refer completed events in the past with specific time </a:t>
                      </a:r>
                      <a:endParaRPr 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792106">
                <a:tc>
                  <a:txBody>
                    <a:bodyPr/>
                    <a:lstStyle/>
                    <a:p>
                      <a:pPr marL="8255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1919"/>
                        </a:buClr>
                        <a:buNone/>
                      </a:pPr>
                      <a:r>
                        <a:rPr lang="en-GB" sz="1400" b="0" i="0" u="none" strike="noStrike" noProof="0" dirty="0">
                          <a:latin typeface="Arial" panose="020B0604020202020204"/>
                        </a:rPr>
                        <a:t>2. I have seen the Eiffel tower before.</a:t>
                      </a:r>
                      <a:endParaRPr lang="en-US" sz="1400" b="0" i="0" u="none" strike="noStrike" noProof="0" dirty="0">
                        <a:latin typeface="Arial" panose="020B0604020202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noProof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panose="020B0604020202020204"/>
                        </a:rPr>
                        <a:t>Refer indefinite time</a:t>
                      </a:r>
                      <a:endParaRPr lang="en-US" sz="1400" b="0" i="0" u="none" strike="noStrike" noProof="0">
                        <a:solidFill>
                          <a:schemeClr val="bg1">
                            <a:lumMod val="75000"/>
                          </a:schemeClr>
                        </a:solidFill>
                        <a:latin typeface="Arial" panose="020B0604020202020204"/>
                      </a:endParaRPr>
                    </a:p>
                    <a:p>
                      <a:pPr lvl="0">
                        <a:buNone/>
                      </a:pP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255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1919"/>
                        </a:buClr>
                        <a:buNone/>
                      </a:pPr>
                      <a:r>
                        <a:rPr lang="en-GB" sz="1400" b="0" i="0" u="none" strike="noStrike" noProof="0" dirty="0">
                          <a:latin typeface="Arial" panose="020B0604020202020204"/>
                        </a:rPr>
                        <a:t>2. I saw the Eiffel tower in 1997.</a:t>
                      </a:r>
                      <a:endParaRPr lang="en-US" sz="1400" b="0" i="0" u="none" strike="noStrike" noProof="0" dirty="0">
                        <a:latin typeface="Arial" panose="020B0604020202020204"/>
                      </a:endParaRPr>
                    </a:p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3065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400" b="0" i="0" u="none" strike="noStrike" noProof="0" dirty="0">
                          <a:latin typeface="Arial" panose="020B0604020202020204"/>
                        </a:rPr>
                        <a:t>3. He has already watched the movie three times.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panose="020B0604020202020204"/>
                        </a:rPr>
                        <a:t>Express experience or result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lvl="0">
                        <a:buNone/>
                      </a:pP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92106">
                <a:tc>
                  <a:txBody>
                    <a:bodyPr/>
                    <a:lstStyle/>
                    <a:p>
                      <a:pPr marL="8255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1919"/>
                        </a:buClr>
                        <a:buNone/>
                      </a:pPr>
                      <a:r>
                        <a:rPr lang="en-GB" sz="1400" b="0" i="0" u="none" strike="noStrike" noProof="0" dirty="0">
                          <a:latin typeface="Arial" panose="020B0604020202020204"/>
                        </a:rPr>
                        <a:t>4.  Have you gone sightseeing in New </a:t>
                      </a:r>
                      <a:r>
                        <a:rPr lang="en-GB" sz="1400" b="0" i="0" u="none" strike="noStrike" noProof="0">
                          <a:latin typeface="Arial" panose="020B0604020202020204"/>
                        </a:rPr>
                        <a:t>York?</a:t>
                      </a:r>
                      <a:endParaRPr lang="en-US" sz="1400" b="0" i="0" u="none" strike="noStrike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noProof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panose="020B0604020202020204"/>
                        </a:rPr>
                        <a:t>Refer indefinite time</a:t>
                      </a:r>
                      <a:endParaRPr lang="en-US" sz="1400" b="0" i="0" u="none" strike="noStrike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Arial" panose="020B0604020202020204"/>
                      </a:endParaRPr>
                    </a:p>
                    <a:p>
                      <a:pPr lvl="0">
                        <a:buNone/>
                      </a:pP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621526" y="1533832"/>
            <a:ext cx="2249128" cy="3041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58396" y="2501693"/>
            <a:ext cx="2249128" cy="3041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621524" y="3451121"/>
            <a:ext cx="2322869" cy="4055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695265" y="4232877"/>
            <a:ext cx="2249128" cy="3041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355142" y="1594054"/>
            <a:ext cx="1428750" cy="7927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324304" y="502276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0"/>
          <p:cNvSpPr txBox="1">
            <a:spLocks noGrp="1"/>
          </p:cNvSpPr>
          <p:nvPr>
            <p:ph type="subTitle" idx="1"/>
          </p:nvPr>
        </p:nvSpPr>
        <p:spPr>
          <a:xfrm>
            <a:off x="208375" y="633625"/>
            <a:ext cx="4875000" cy="23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She </a:t>
            </a:r>
            <a:r>
              <a:rPr lang="en-GB" sz="1700" b="1">
                <a:highlight>
                  <a:srgbClr val="00FFFF"/>
                </a:highlight>
              </a:rPr>
              <a:t>has worked</a:t>
            </a:r>
            <a:r>
              <a:rPr lang="en-GB" sz="1700" b="1"/>
              <a:t> </a:t>
            </a:r>
            <a:r>
              <a:rPr lang="en-GB" sz="1700"/>
              <a:t>as a teacher since 2021.</a:t>
            </a:r>
            <a:endParaRPr sz="1700"/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I </a:t>
            </a:r>
            <a:r>
              <a:rPr lang="en-GB" sz="1700" b="1">
                <a:highlight>
                  <a:srgbClr val="00FFFF"/>
                </a:highlight>
              </a:rPr>
              <a:t>have seen</a:t>
            </a:r>
            <a:r>
              <a:rPr lang="en-GB" sz="1700"/>
              <a:t> the Eiffel tower before.</a:t>
            </a:r>
            <a:endParaRPr sz="1700"/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He </a:t>
            </a:r>
            <a:r>
              <a:rPr lang="en-GB" sz="1700" b="1">
                <a:highlight>
                  <a:srgbClr val="00FFFF"/>
                </a:highlight>
              </a:rPr>
              <a:t>has</a:t>
            </a:r>
            <a:r>
              <a:rPr lang="en-GB" sz="1700"/>
              <a:t> already </a:t>
            </a:r>
            <a:r>
              <a:rPr lang="en-GB" sz="1700" b="1">
                <a:highlight>
                  <a:srgbClr val="00FFFF"/>
                </a:highlight>
              </a:rPr>
              <a:t>watched</a:t>
            </a:r>
            <a:r>
              <a:rPr lang="en-GB" sz="1700"/>
              <a:t> the movie three times. </a:t>
            </a:r>
            <a:endParaRPr sz="1700"/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 b="1">
                <a:highlight>
                  <a:srgbClr val="00FFFF"/>
                </a:highlight>
              </a:rPr>
              <a:t>Have</a:t>
            </a:r>
            <a:r>
              <a:rPr lang="en-GB" sz="1700"/>
              <a:t> you </a:t>
            </a:r>
            <a:r>
              <a:rPr lang="en-GB" sz="1700" b="1">
                <a:highlight>
                  <a:srgbClr val="00FFFF"/>
                </a:highlight>
              </a:rPr>
              <a:t>gone sightseeing</a:t>
            </a:r>
            <a:r>
              <a:rPr lang="en-GB" sz="1700"/>
              <a:t> in New York?</a:t>
            </a:r>
            <a:endParaRPr sz="1700"/>
          </a:p>
        </p:txBody>
      </p:sp>
      <p:cxnSp>
        <p:nvCxnSpPr>
          <p:cNvPr id="555" name="Google Shape;555;p60"/>
          <p:cNvCxnSpPr/>
          <p:nvPr/>
        </p:nvCxnSpPr>
        <p:spPr>
          <a:xfrm>
            <a:off x="268575" y="785144"/>
            <a:ext cx="76962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6" name="Google Shape;556;p60"/>
          <p:cNvGrpSpPr/>
          <p:nvPr/>
        </p:nvGrpSpPr>
        <p:grpSpPr>
          <a:xfrm rot="899897">
            <a:off x="7624885" y="497338"/>
            <a:ext cx="613123" cy="914305"/>
            <a:chOff x="5458025" y="2735575"/>
            <a:chExt cx="424025" cy="630150"/>
          </a:xfrm>
        </p:grpSpPr>
        <p:sp>
          <p:nvSpPr>
            <p:cNvPr id="557" name="Google Shape;557;p60"/>
            <p:cNvSpPr/>
            <p:nvPr/>
          </p:nvSpPr>
          <p:spPr>
            <a:xfrm>
              <a:off x="5458025" y="2735575"/>
              <a:ext cx="424025" cy="630150"/>
            </a:xfrm>
            <a:custGeom>
              <a:avLst/>
              <a:gdLst/>
              <a:ahLst/>
              <a:cxnLst/>
              <a:rect l="l" t="t" r="r" b="b"/>
              <a:pathLst>
                <a:path w="16961" h="25206" extrusionOk="0">
                  <a:moveTo>
                    <a:pt x="4787" y="1"/>
                  </a:moveTo>
                  <a:cubicBezTo>
                    <a:pt x="3672" y="1"/>
                    <a:pt x="2767" y="891"/>
                    <a:pt x="2737" y="1999"/>
                  </a:cubicBezTo>
                  <a:lnTo>
                    <a:pt x="2608" y="2014"/>
                  </a:lnTo>
                  <a:cubicBezTo>
                    <a:pt x="1676" y="2120"/>
                    <a:pt x="935" y="2845"/>
                    <a:pt x="811" y="3776"/>
                  </a:cubicBezTo>
                  <a:lnTo>
                    <a:pt x="74" y="9228"/>
                  </a:lnTo>
                  <a:cubicBezTo>
                    <a:pt x="1" y="9769"/>
                    <a:pt x="147" y="10316"/>
                    <a:pt x="479" y="10748"/>
                  </a:cubicBezTo>
                  <a:lnTo>
                    <a:pt x="3824" y="15110"/>
                  </a:lnTo>
                  <a:lnTo>
                    <a:pt x="3616" y="23102"/>
                  </a:lnTo>
                  <a:cubicBezTo>
                    <a:pt x="3603" y="23656"/>
                    <a:pt x="3811" y="24190"/>
                    <a:pt x="4196" y="24585"/>
                  </a:cubicBezTo>
                  <a:cubicBezTo>
                    <a:pt x="4582" y="24980"/>
                    <a:pt x="5111" y="25205"/>
                    <a:pt x="5664" y="25205"/>
                  </a:cubicBezTo>
                  <a:lnTo>
                    <a:pt x="14001" y="25205"/>
                  </a:lnTo>
                  <a:cubicBezTo>
                    <a:pt x="14550" y="25205"/>
                    <a:pt x="15075" y="24985"/>
                    <a:pt x="15460" y="24593"/>
                  </a:cubicBezTo>
                  <a:cubicBezTo>
                    <a:pt x="15845" y="24205"/>
                    <a:pt x="16058" y="23675"/>
                    <a:pt x="16050" y="23126"/>
                  </a:cubicBezTo>
                  <a:lnTo>
                    <a:pt x="15945" y="15274"/>
                  </a:lnTo>
                  <a:lnTo>
                    <a:pt x="16744" y="13676"/>
                  </a:lnTo>
                  <a:cubicBezTo>
                    <a:pt x="16885" y="13392"/>
                    <a:pt x="16958" y="13081"/>
                    <a:pt x="16958" y="12763"/>
                  </a:cubicBezTo>
                  <a:lnTo>
                    <a:pt x="16958" y="3924"/>
                  </a:lnTo>
                  <a:cubicBezTo>
                    <a:pt x="16960" y="2796"/>
                    <a:pt x="16042" y="1878"/>
                    <a:pt x="14911" y="1878"/>
                  </a:cubicBezTo>
                  <a:lnTo>
                    <a:pt x="14617" y="1878"/>
                  </a:lnTo>
                  <a:cubicBezTo>
                    <a:pt x="14334" y="1089"/>
                    <a:pt x="13576" y="524"/>
                    <a:pt x="12689" y="524"/>
                  </a:cubicBezTo>
                  <a:lnTo>
                    <a:pt x="11835" y="524"/>
                  </a:lnTo>
                  <a:cubicBezTo>
                    <a:pt x="11473" y="201"/>
                    <a:pt x="10992" y="1"/>
                    <a:pt x="104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" name="Google Shape;558;p60"/>
            <p:cNvSpPr/>
            <p:nvPr/>
          </p:nvSpPr>
          <p:spPr>
            <a:xfrm>
              <a:off x="5510650" y="2786800"/>
              <a:ext cx="320200" cy="527750"/>
            </a:xfrm>
            <a:custGeom>
              <a:avLst/>
              <a:gdLst/>
              <a:ahLst/>
              <a:cxnLst/>
              <a:rect l="l" t="t" r="r" b="b"/>
              <a:pathLst>
                <a:path w="12808" h="21110" extrusionOk="0">
                  <a:moveTo>
                    <a:pt x="4903" y="1239"/>
                  </a:moveTo>
                  <a:lnTo>
                    <a:pt x="4903" y="1908"/>
                  </a:lnTo>
                  <a:cubicBezTo>
                    <a:pt x="4624" y="1741"/>
                    <a:pt x="4299" y="1647"/>
                    <a:pt x="3954" y="1647"/>
                  </a:cubicBezTo>
                  <a:cubicBezTo>
                    <a:pt x="3942" y="1647"/>
                    <a:pt x="3931" y="1647"/>
                    <a:pt x="3919" y="1647"/>
                  </a:cubicBezTo>
                  <a:lnTo>
                    <a:pt x="3919" y="1239"/>
                  </a:lnTo>
                  <a:close/>
                  <a:moveTo>
                    <a:pt x="7125" y="1239"/>
                  </a:moveTo>
                  <a:lnTo>
                    <a:pt x="7125" y="4924"/>
                  </a:lnTo>
                  <a:cubicBezTo>
                    <a:pt x="7126" y="5197"/>
                    <a:pt x="6905" y="5418"/>
                    <a:pt x="6633" y="5418"/>
                  </a:cubicBezTo>
                  <a:cubicBezTo>
                    <a:pt x="6362" y="5418"/>
                    <a:pt x="6143" y="5198"/>
                    <a:pt x="6141" y="4928"/>
                  </a:cubicBezTo>
                  <a:lnTo>
                    <a:pt x="6141" y="1239"/>
                  </a:lnTo>
                  <a:close/>
                  <a:moveTo>
                    <a:pt x="4905" y="5116"/>
                  </a:moveTo>
                  <a:lnTo>
                    <a:pt x="4905" y="5420"/>
                  </a:lnTo>
                  <a:cubicBezTo>
                    <a:pt x="4905" y="5690"/>
                    <a:pt x="4683" y="5911"/>
                    <a:pt x="4413" y="5911"/>
                  </a:cubicBezTo>
                  <a:cubicBezTo>
                    <a:pt x="4206" y="5911"/>
                    <a:pt x="4024" y="5782"/>
                    <a:pt x="3952" y="5595"/>
                  </a:cubicBezTo>
                  <a:lnTo>
                    <a:pt x="4778" y="5187"/>
                  </a:lnTo>
                  <a:cubicBezTo>
                    <a:pt x="4821" y="5164"/>
                    <a:pt x="4864" y="5141"/>
                    <a:pt x="4905" y="5116"/>
                  </a:cubicBezTo>
                  <a:close/>
                  <a:moveTo>
                    <a:pt x="9348" y="1762"/>
                  </a:moveTo>
                  <a:lnTo>
                    <a:pt x="9348" y="5447"/>
                  </a:lnTo>
                  <a:cubicBezTo>
                    <a:pt x="9348" y="5718"/>
                    <a:pt x="9127" y="5939"/>
                    <a:pt x="8856" y="5939"/>
                  </a:cubicBezTo>
                  <a:cubicBezTo>
                    <a:pt x="8585" y="5939"/>
                    <a:pt x="8364" y="5718"/>
                    <a:pt x="8364" y="5447"/>
                  </a:cubicBezTo>
                  <a:lnTo>
                    <a:pt x="8364" y="1762"/>
                  </a:lnTo>
                  <a:close/>
                  <a:moveTo>
                    <a:pt x="11568" y="3116"/>
                  </a:moveTo>
                  <a:lnTo>
                    <a:pt x="11568" y="5769"/>
                  </a:lnTo>
                  <a:cubicBezTo>
                    <a:pt x="11568" y="6039"/>
                    <a:pt x="11346" y="6261"/>
                    <a:pt x="11076" y="6261"/>
                  </a:cubicBezTo>
                  <a:cubicBezTo>
                    <a:pt x="10805" y="6261"/>
                    <a:pt x="10584" y="6039"/>
                    <a:pt x="10584" y="5769"/>
                  </a:cubicBezTo>
                  <a:lnTo>
                    <a:pt x="10584" y="3116"/>
                  </a:lnTo>
                  <a:close/>
                  <a:moveTo>
                    <a:pt x="2682" y="1"/>
                  </a:moveTo>
                  <a:lnTo>
                    <a:pt x="2682" y="1778"/>
                  </a:lnTo>
                  <a:lnTo>
                    <a:pt x="737" y="2001"/>
                  </a:lnTo>
                  <a:lnTo>
                    <a:pt x="1" y="7453"/>
                  </a:lnTo>
                  <a:lnTo>
                    <a:pt x="3787" y="12393"/>
                  </a:lnTo>
                  <a:lnTo>
                    <a:pt x="3560" y="21108"/>
                  </a:lnTo>
                  <a:lnTo>
                    <a:pt x="4798" y="21108"/>
                  </a:lnTo>
                  <a:lnTo>
                    <a:pt x="5008" y="13002"/>
                  </a:lnTo>
                  <a:lnTo>
                    <a:pt x="6470" y="13402"/>
                  </a:lnTo>
                  <a:lnTo>
                    <a:pt x="6797" y="12211"/>
                  </a:lnTo>
                  <a:lnTo>
                    <a:pt x="4782" y="11661"/>
                  </a:lnTo>
                  <a:lnTo>
                    <a:pt x="1296" y="7113"/>
                  </a:lnTo>
                  <a:lnTo>
                    <a:pt x="1836" y="3124"/>
                  </a:lnTo>
                  <a:lnTo>
                    <a:pt x="3880" y="2891"/>
                  </a:lnTo>
                  <a:cubicBezTo>
                    <a:pt x="3905" y="2889"/>
                    <a:pt x="3930" y="2887"/>
                    <a:pt x="3954" y="2887"/>
                  </a:cubicBezTo>
                  <a:cubicBezTo>
                    <a:pt x="4247" y="2887"/>
                    <a:pt x="4500" y="3089"/>
                    <a:pt x="4567" y="3378"/>
                  </a:cubicBezTo>
                  <a:cubicBezTo>
                    <a:pt x="4631" y="3664"/>
                    <a:pt x="4492" y="3951"/>
                    <a:pt x="4231" y="4080"/>
                  </a:cubicBezTo>
                  <a:lnTo>
                    <a:pt x="2683" y="4844"/>
                  </a:lnTo>
                  <a:lnTo>
                    <a:pt x="2683" y="6895"/>
                  </a:lnTo>
                  <a:lnTo>
                    <a:pt x="3227" y="6964"/>
                  </a:lnTo>
                  <a:cubicBezTo>
                    <a:pt x="3262" y="6967"/>
                    <a:pt x="6730" y="7426"/>
                    <a:pt x="6828" y="10238"/>
                  </a:cubicBezTo>
                  <a:lnTo>
                    <a:pt x="8064" y="10196"/>
                  </a:lnTo>
                  <a:cubicBezTo>
                    <a:pt x="8008" y="8623"/>
                    <a:pt x="7203" y="7361"/>
                    <a:pt x="5736" y="6534"/>
                  </a:cubicBezTo>
                  <a:cubicBezTo>
                    <a:pt x="5761" y="6507"/>
                    <a:pt x="5785" y="6475"/>
                    <a:pt x="5806" y="6444"/>
                  </a:cubicBezTo>
                  <a:cubicBezTo>
                    <a:pt x="6052" y="6580"/>
                    <a:pt x="6336" y="6656"/>
                    <a:pt x="6634" y="6656"/>
                  </a:cubicBezTo>
                  <a:cubicBezTo>
                    <a:pt x="6930" y="6656"/>
                    <a:pt x="7207" y="6582"/>
                    <a:pt x="7449" y="6451"/>
                  </a:cubicBezTo>
                  <a:cubicBezTo>
                    <a:pt x="7762" y="6890"/>
                    <a:pt x="8277" y="7177"/>
                    <a:pt x="8856" y="7177"/>
                  </a:cubicBezTo>
                  <a:cubicBezTo>
                    <a:pt x="9197" y="7177"/>
                    <a:pt x="9512" y="7079"/>
                    <a:pt x="9779" y="6908"/>
                  </a:cubicBezTo>
                  <a:cubicBezTo>
                    <a:pt x="10097" y="7269"/>
                    <a:pt x="10559" y="7497"/>
                    <a:pt x="11078" y="7497"/>
                  </a:cubicBezTo>
                  <a:cubicBezTo>
                    <a:pt x="11248" y="7497"/>
                    <a:pt x="11414" y="7472"/>
                    <a:pt x="11569" y="7425"/>
                  </a:cubicBezTo>
                  <a:lnTo>
                    <a:pt x="11569" y="10427"/>
                  </a:lnTo>
                  <a:lnTo>
                    <a:pt x="10548" y="12478"/>
                  </a:lnTo>
                  <a:lnTo>
                    <a:pt x="10663" y="21110"/>
                  </a:lnTo>
                  <a:lnTo>
                    <a:pt x="11901" y="21110"/>
                  </a:lnTo>
                  <a:lnTo>
                    <a:pt x="11789" y="12763"/>
                  </a:lnTo>
                  <a:lnTo>
                    <a:pt x="12807" y="10720"/>
                  </a:lnTo>
                  <a:lnTo>
                    <a:pt x="12806" y="1878"/>
                  </a:lnTo>
                  <a:lnTo>
                    <a:pt x="10584" y="1878"/>
                  </a:lnTo>
                  <a:lnTo>
                    <a:pt x="10584" y="524"/>
                  </a:lnTo>
                  <a:lnTo>
                    <a:pt x="8362" y="524"/>
                  </a:lnTo>
                  <a:lnTo>
                    <a:pt x="83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59" name="Google Shape;559;p60"/>
          <p:cNvSpPr txBox="1"/>
          <p:nvPr/>
        </p:nvSpPr>
        <p:spPr>
          <a:xfrm>
            <a:off x="208375" y="263200"/>
            <a:ext cx="7756500" cy="477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latin typeface="Assistant"/>
                <a:ea typeface="Assistant"/>
                <a:cs typeface="Assistant"/>
                <a:sym typeface="Assistant"/>
              </a:rPr>
              <a:t>Group work: How does the present perfect form?</a:t>
            </a:r>
            <a:endParaRPr sz="1900"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60" name="Google Shape;560;p60"/>
          <p:cNvSpPr/>
          <p:nvPr/>
        </p:nvSpPr>
        <p:spPr>
          <a:xfrm>
            <a:off x="976050" y="2843525"/>
            <a:ext cx="1217400" cy="2961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dirty="0"/>
              <a:t>S</a:t>
            </a:r>
            <a:endParaRPr lang="en-GB" sz="2500" dirty="0"/>
          </a:p>
        </p:txBody>
      </p:sp>
      <p:sp>
        <p:nvSpPr>
          <p:cNvPr id="561" name="Google Shape;561;p60"/>
          <p:cNvSpPr/>
          <p:nvPr/>
        </p:nvSpPr>
        <p:spPr>
          <a:xfrm>
            <a:off x="2290950" y="2843525"/>
            <a:ext cx="2015700" cy="2961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have/ has</a:t>
            </a:r>
            <a:endParaRPr sz="2500"/>
          </a:p>
        </p:txBody>
      </p:sp>
      <p:sp>
        <p:nvSpPr>
          <p:cNvPr id="562" name="Google Shape;562;p60"/>
          <p:cNvSpPr/>
          <p:nvPr/>
        </p:nvSpPr>
        <p:spPr>
          <a:xfrm>
            <a:off x="4450300" y="2843525"/>
            <a:ext cx="3851700" cy="2961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Past participle / V3</a:t>
            </a:r>
            <a:endParaRPr sz="2500"/>
          </a:p>
        </p:txBody>
      </p:sp>
      <p:sp>
        <p:nvSpPr>
          <p:cNvPr id="563" name="Google Shape;563;p60"/>
          <p:cNvSpPr/>
          <p:nvPr/>
        </p:nvSpPr>
        <p:spPr>
          <a:xfrm>
            <a:off x="87725" y="2818500"/>
            <a:ext cx="477000" cy="477000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/>
              <a:t>+</a:t>
            </a:r>
            <a:endParaRPr sz="3000" b="1"/>
          </a:p>
        </p:txBody>
      </p:sp>
      <p:sp>
        <p:nvSpPr>
          <p:cNvPr id="564" name="Google Shape;564;p60"/>
          <p:cNvSpPr/>
          <p:nvPr/>
        </p:nvSpPr>
        <p:spPr>
          <a:xfrm>
            <a:off x="87725" y="3343800"/>
            <a:ext cx="477000" cy="477000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/>
              <a:t>-</a:t>
            </a:r>
            <a:endParaRPr sz="3000" b="1"/>
          </a:p>
        </p:txBody>
      </p:sp>
      <p:sp>
        <p:nvSpPr>
          <p:cNvPr id="565" name="Google Shape;565;p60"/>
          <p:cNvSpPr/>
          <p:nvPr/>
        </p:nvSpPr>
        <p:spPr>
          <a:xfrm>
            <a:off x="976050" y="3434250"/>
            <a:ext cx="1217400" cy="2961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dirty="0"/>
              <a:t>S</a:t>
            </a:r>
            <a:endParaRPr lang="en-GB" sz="2500" dirty="0"/>
          </a:p>
        </p:txBody>
      </p:sp>
      <p:sp>
        <p:nvSpPr>
          <p:cNvPr id="566" name="Google Shape;566;p60"/>
          <p:cNvSpPr/>
          <p:nvPr/>
        </p:nvSpPr>
        <p:spPr>
          <a:xfrm>
            <a:off x="2290950" y="3434250"/>
            <a:ext cx="2015700" cy="2961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have/ has</a:t>
            </a:r>
            <a:endParaRPr sz="2500"/>
          </a:p>
        </p:txBody>
      </p:sp>
      <p:sp>
        <p:nvSpPr>
          <p:cNvPr id="567" name="Google Shape;567;p60"/>
          <p:cNvSpPr/>
          <p:nvPr/>
        </p:nvSpPr>
        <p:spPr>
          <a:xfrm>
            <a:off x="5221725" y="3434250"/>
            <a:ext cx="3922200" cy="2961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Past participle / V3</a:t>
            </a:r>
            <a:endParaRPr sz="2500"/>
          </a:p>
        </p:txBody>
      </p:sp>
      <p:sp>
        <p:nvSpPr>
          <p:cNvPr id="568" name="Google Shape;568;p60"/>
          <p:cNvSpPr/>
          <p:nvPr/>
        </p:nvSpPr>
        <p:spPr>
          <a:xfrm>
            <a:off x="4378875" y="3434250"/>
            <a:ext cx="767700" cy="2961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not</a:t>
            </a:r>
            <a:endParaRPr sz="2500"/>
          </a:p>
        </p:txBody>
      </p:sp>
      <p:sp>
        <p:nvSpPr>
          <p:cNvPr id="569" name="Google Shape;569;p60"/>
          <p:cNvSpPr/>
          <p:nvPr/>
        </p:nvSpPr>
        <p:spPr>
          <a:xfrm>
            <a:off x="87725" y="3968925"/>
            <a:ext cx="477000" cy="477000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/>
              <a:t>?</a:t>
            </a:r>
            <a:endParaRPr sz="3000" b="1"/>
          </a:p>
        </p:txBody>
      </p:sp>
      <p:sp>
        <p:nvSpPr>
          <p:cNvPr id="570" name="Google Shape;570;p60"/>
          <p:cNvSpPr/>
          <p:nvPr/>
        </p:nvSpPr>
        <p:spPr>
          <a:xfrm>
            <a:off x="844450" y="4024975"/>
            <a:ext cx="1942200" cy="2961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Have/ Has</a:t>
            </a:r>
            <a:endParaRPr sz="2500"/>
          </a:p>
        </p:txBody>
      </p:sp>
      <p:sp>
        <p:nvSpPr>
          <p:cNvPr id="571" name="Google Shape;571;p60"/>
          <p:cNvSpPr/>
          <p:nvPr/>
        </p:nvSpPr>
        <p:spPr>
          <a:xfrm>
            <a:off x="4450300" y="4027050"/>
            <a:ext cx="3851700" cy="2961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Past participle / V3?</a:t>
            </a:r>
            <a:endParaRPr sz="2500"/>
          </a:p>
        </p:txBody>
      </p:sp>
      <p:sp>
        <p:nvSpPr>
          <p:cNvPr id="572" name="Google Shape;572;p60"/>
          <p:cNvSpPr/>
          <p:nvPr/>
        </p:nvSpPr>
        <p:spPr>
          <a:xfrm>
            <a:off x="2958863" y="4024975"/>
            <a:ext cx="1332300" cy="2961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dirty="0"/>
              <a:t>S</a:t>
            </a:r>
            <a:endParaRPr sz="2500" dirty="0"/>
          </a:p>
        </p:txBody>
      </p:sp>
      <p:sp>
        <p:nvSpPr>
          <p:cNvPr id="573" name="Google Shape;573;p60"/>
          <p:cNvSpPr/>
          <p:nvPr/>
        </p:nvSpPr>
        <p:spPr>
          <a:xfrm>
            <a:off x="87725" y="4578525"/>
            <a:ext cx="477000" cy="477000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/>
              <a:t>?</a:t>
            </a:r>
            <a:endParaRPr sz="3000" b="1"/>
          </a:p>
        </p:txBody>
      </p:sp>
      <p:sp>
        <p:nvSpPr>
          <p:cNvPr id="574" name="Google Shape;574;p60"/>
          <p:cNvSpPr/>
          <p:nvPr/>
        </p:nvSpPr>
        <p:spPr>
          <a:xfrm>
            <a:off x="1454050" y="4634575"/>
            <a:ext cx="1942200" cy="2961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have/ has</a:t>
            </a:r>
            <a:endParaRPr sz="2500"/>
          </a:p>
        </p:txBody>
      </p:sp>
      <p:sp>
        <p:nvSpPr>
          <p:cNvPr id="575" name="Google Shape;575;p60"/>
          <p:cNvSpPr/>
          <p:nvPr/>
        </p:nvSpPr>
        <p:spPr>
          <a:xfrm>
            <a:off x="4450300" y="4636650"/>
            <a:ext cx="3851700" cy="2961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Past participle / V3?</a:t>
            </a:r>
            <a:endParaRPr sz="2500"/>
          </a:p>
        </p:txBody>
      </p:sp>
      <p:sp>
        <p:nvSpPr>
          <p:cNvPr id="576" name="Google Shape;576;p60"/>
          <p:cNvSpPr/>
          <p:nvPr/>
        </p:nvSpPr>
        <p:spPr>
          <a:xfrm>
            <a:off x="3523575" y="4634575"/>
            <a:ext cx="767700" cy="2961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dirty="0"/>
              <a:t>S</a:t>
            </a:r>
            <a:endParaRPr lang="en-GB" sz="2500" dirty="0"/>
          </a:p>
        </p:txBody>
      </p:sp>
      <p:sp>
        <p:nvSpPr>
          <p:cNvPr id="577" name="Google Shape;577;p60"/>
          <p:cNvSpPr/>
          <p:nvPr/>
        </p:nvSpPr>
        <p:spPr>
          <a:xfrm>
            <a:off x="704175" y="4634575"/>
            <a:ext cx="767700" cy="2961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WH</a:t>
            </a:r>
            <a:endParaRPr sz="2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p61"/>
          <p:cNvPicPr preferRelativeResize="0"/>
          <p:nvPr/>
        </p:nvPicPr>
        <p:blipFill rotWithShape="1">
          <a:blip r:embed="rId1"/>
          <a:srcRect l="2143" r="2143"/>
          <a:stretch>
            <a:fillRect/>
          </a:stretch>
        </p:blipFill>
        <p:spPr>
          <a:xfrm>
            <a:off x="-25" y="0"/>
            <a:ext cx="60963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61"/>
          <p:cNvSpPr txBox="1">
            <a:spLocks noGrp="1"/>
          </p:cNvSpPr>
          <p:nvPr>
            <p:ph type="title"/>
          </p:nvPr>
        </p:nvSpPr>
        <p:spPr>
          <a:xfrm>
            <a:off x="6293125" y="754675"/>
            <a:ext cx="2665500" cy="36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dirty="0"/>
              <a:t>Group work - 5 minutes</a:t>
            </a:r>
            <a:endParaRPr dirty="0"/>
          </a:p>
        </p:txBody>
      </p:sp>
      <p:sp>
        <p:nvSpPr>
          <p:cNvPr id="584" name="Google Shape;584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85" name="Google Shape;585;p61"/>
          <p:cNvSpPr txBox="1"/>
          <p:nvPr/>
        </p:nvSpPr>
        <p:spPr>
          <a:xfrm>
            <a:off x="188550" y="1201925"/>
            <a:ext cx="517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FF"/>
                </a:solidFill>
              </a:rPr>
              <a:t>They have eaten dinner.</a:t>
            </a:r>
            <a:endParaRPr dirty="0">
              <a:solidFill>
                <a:srgbClr val="0000FF"/>
              </a:solidFill>
            </a:endParaRPr>
          </a:p>
        </p:txBody>
      </p:sp>
      <p:sp>
        <p:nvSpPr>
          <p:cNvPr id="586" name="Google Shape;586;p61"/>
          <p:cNvSpPr txBox="1"/>
          <p:nvPr/>
        </p:nvSpPr>
        <p:spPr>
          <a:xfrm>
            <a:off x="188550" y="1672475"/>
            <a:ext cx="517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FF"/>
                </a:solidFill>
              </a:rPr>
              <a:t>The books haven’t arrived from Tokyo.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587" name="Google Shape;587;p61"/>
          <p:cNvSpPr txBox="1"/>
          <p:nvPr/>
        </p:nvSpPr>
        <p:spPr>
          <a:xfrm>
            <a:off x="258475" y="2190925"/>
            <a:ext cx="517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FF"/>
                </a:solidFill>
              </a:rPr>
              <a:t>They have taken that class twice.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588" name="Google Shape;588;p61"/>
          <p:cNvSpPr txBox="1"/>
          <p:nvPr/>
        </p:nvSpPr>
        <p:spPr>
          <a:xfrm>
            <a:off x="258475" y="2709375"/>
            <a:ext cx="517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FF"/>
                </a:solidFill>
              </a:rPr>
              <a:t>She has studied three languages.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589" name="Google Shape;589;p61"/>
          <p:cNvSpPr txBox="1"/>
          <p:nvPr/>
        </p:nvSpPr>
        <p:spPr>
          <a:xfrm>
            <a:off x="211325" y="3227825"/>
            <a:ext cx="517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FF"/>
                </a:solidFill>
              </a:rPr>
              <a:t>They have seen that movie three times.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590" name="Google Shape;590;p61"/>
          <p:cNvSpPr txBox="1"/>
          <p:nvPr/>
        </p:nvSpPr>
        <p:spPr>
          <a:xfrm>
            <a:off x="258475" y="3685850"/>
            <a:ext cx="517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FF"/>
                </a:solidFill>
              </a:rPr>
              <a:t>My wife and I haven’t visited Australia.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591" name="Google Shape;591;p61"/>
          <p:cNvSpPr txBox="1"/>
          <p:nvPr/>
        </p:nvSpPr>
        <p:spPr>
          <a:xfrm>
            <a:off x="258475" y="4264725"/>
            <a:ext cx="517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FF"/>
                </a:solidFill>
              </a:rPr>
              <a:t>I haven’t written the report.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592" name="Google Shape;592;p61"/>
          <p:cNvSpPr txBox="1"/>
          <p:nvPr/>
        </p:nvSpPr>
        <p:spPr>
          <a:xfrm>
            <a:off x="351975" y="4743300"/>
            <a:ext cx="517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FF"/>
                </a:solidFill>
              </a:rPr>
              <a:t>My friend Ben hasn’t spoken to them about the party.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istory Subject for High School: Ukraine Independence Day by Slidesgo">
  <a:themeElements>
    <a:clrScheme name="Simple Light">
      <a:dk1>
        <a:srgbClr val="191919"/>
      </a:dk1>
      <a:lt1>
        <a:srgbClr val="2794F1"/>
      </a:lt1>
      <a:dk2>
        <a:srgbClr val="F5E31C"/>
      </a:dk2>
      <a:lt2>
        <a:srgbClr val="FCE5C4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6624</Words>
  <Application>WPS Presentation</Application>
  <PresentationFormat>On-screen Show (16:9)</PresentationFormat>
  <Paragraphs>434</Paragraphs>
  <Slides>35</Slides>
  <Notes>35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9" baseType="lpstr">
      <vt:lpstr>Arial</vt:lpstr>
      <vt:lpstr>SimSun</vt:lpstr>
      <vt:lpstr>Wingdings</vt:lpstr>
      <vt:lpstr>Arial</vt:lpstr>
      <vt:lpstr>Alegreya</vt:lpstr>
      <vt:lpstr>Assistant</vt:lpstr>
      <vt:lpstr>Bebas Neue</vt:lpstr>
      <vt:lpstr>Open Sans</vt:lpstr>
      <vt:lpstr>Calibri</vt:lpstr>
      <vt:lpstr>Microsoft YaHei</vt:lpstr>
      <vt:lpstr>Arial Unicode MS</vt:lpstr>
      <vt:lpstr>Times New Roman</vt:lpstr>
      <vt:lpstr>Montserrat</vt:lpstr>
      <vt:lpstr>History Subject for High School: Ukraine Independence Day by Slidesgo</vt:lpstr>
      <vt:lpstr>COMMUNICATION 1</vt:lpstr>
      <vt:lpstr>05</vt:lpstr>
      <vt:lpstr>Lesson 2: Tourist activities around the world</vt:lpstr>
      <vt:lpstr>Group work: Match the activity with the picture - 2 minutes</vt:lpstr>
      <vt:lpstr>02</vt:lpstr>
      <vt:lpstr>PowerPoint 演示文稿</vt:lpstr>
      <vt:lpstr>PowerPoint 演示文稿</vt:lpstr>
      <vt:lpstr>PowerPoint 演示文稿</vt:lpstr>
      <vt:lpstr>Group work - 5 minutes</vt:lpstr>
      <vt:lpstr>Pair work - 5 minutes</vt:lpstr>
      <vt:lpstr>Adverbs in present perfect tense Pair work – 2 minutes</vt:lpstr>
      <vt:lpstr>Pair work: What activities have you done? What activities haven’t you done? Use vocabulary and present perfect. 2 minutes</vt:lpstr>
      <vt:lpstr>Lesson1: Custom around the world</vt:lpstr>
      <vt:lpstr>Watch the clip and answer the questions below</vt:lpstr>
      <vt:lpstr>PowerPoint 演示文稿</vt:lpstr>
      <vt:lpstr>different ways of greeting</vt:lpstr>
      <vt:lpstr>all are correct</vt:lpstr>
      <vt:lpstr>the rubbing of two palms together</vt:lpstr>
      <vt:lpstr>c. war</vt:lpstr>
      <vt:lpstr>01</vt:lpstr>
      <vt:lpstr>2. What are other ways for greeting?</vt:lpstr>
      <vt:lpstr>Group work: - TALK ABOUT GREETING IN VIET NAM (10 minutes)</vt:lpstr>
      <vt:lpstr>Exchanging business cards</vt:lpstr>
      <vt:lpstr>Exchanging business cards</vt:lpstr>
      <vt:lpstr>Small talks</vt:lpstr>
      <vt:lpstr>Small talks</vt:lpstr>
      <vt:lpstr>Gestures</vt:lpstr>
      <vt:lpstr>PowerPoint 演示文稿</vt:lpstr>
      <vt:lpstr>PowerPoint 演示文稿</vt:lpstr>
      <vt:lpstr>Group work. Discuss the questions - 5 minutes</vt:lpstr>
      <vt:lpstr>What have we learned today?</vt:lpstr>
      <vt:lpstr>Talk about your Vietnamese gestures and customs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COMMUNICATION 1</dc:title>
  <dc:creator/>
  <cp:lastModifiedBy>Admin</cp:lastModifiedBy>
  <cp:revision>256</cp:revision>
  <dcterms:created xsi:type="dcterms:W3CDTF">2023-04-05T11:56:11Z</dcterms:created>
  <dcterms:modified xsi:type="dcterms:W3CDTF">2023-04-05T12:02:42Z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0x01010032410A3D51ACE04E98E7906A34FFAD89</vt:lpwstr>
  </property>
  <property fmtid="{D5CDD505-2E9C-101B-9397-08002B2CF9AE}" pid="3" name="KSOProductBuildVer">
    <vt:lpwstr>1033-11.2.0.9739</vt:lpwstr>
  </property>
</Properties>
</file>